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6" r:id="rId4"/>
    <p:sldId id="258" r:id="rId5"/>
    <p:sldId id="259" r:id="rId6"/>
    <p:sldId id="263" r:id="rId7"/>
    <p:sldId id="260" r:id="rId8"/>
    <p:sldId id="264" r:id="rId9"/>
    <p:sldId id="26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kk-KZ" sz="6000" dirty="0" smtClean="0"/>
              <a:t>Ұлпа қарлар мерекесі</a:t>
            </a:r>
            <a:endParaRPr lang="ru-RU" sz="6000" dirty="0"/>
          </a:p>
        </p:txBody>
      </p:sp>
      <p:pic>
        <p:nvPicPr>
          <p:cNvPr id="4" name="Picture 2" descr="http://webdohodsistema.ru/vremena_goda/zim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642676"/>
            <a:ext cx="2346407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6272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kar-puziki.ru/uploadedFiles/images/logotip/nov_go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78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886210" y="3212976"/>
            <a:ext cx="8244408" cy="2592288"/>
          </a:xfrm>
        </p:spPr>
        <p:txBody>
          <a:bodyPr/>
          <a:lstStyle/>
          <a:p>
            <a:r>
              <a:rPr lang="kk-KZ" sz="3600" b="1" dirty="0">
                <a:solidFill>
                  <a:schemeClr val="bg1"/>
                </a:solidFill>
              </a:rPr>
              <a:t>Мақсаты:</a:t>
            </a:r>
            <a:r>
              <a:rPr lang="kk-KZ" sz="3600" dirty="0">
                <a:solidFill>
                  <a:schemeClr val="bg1"/>
                </a:solidFill>
              </a:rPr>
              <a:t> Балалардың шығармашылық қатынасын ояту. Балаларды түсті қағаздарға дәстүрлі емес тәсілмен жұмыс істеу іскерлігін баулу. </a:t>
            </a:r>
            <a:endParaRPr lang="ru-RU" sz="3600" dirty="0">
              <a:solidFill>
                <a:schemeClr val="bg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082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http://ysia.ru/wp-content/uploads/2016/01/Novyj-god-v-strana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014" y="26252"/>
            <a:ext cx="9167014" cy="6831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867996">
            <a:off x="310616" y="578694"/>
            <a:ext cx="5312182" cy="299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 descr="C:\Users\Администратор\Desktop\набор текста\фотки\IMG_26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248384">
            <a:off x="3728618" y="3440338"/>
            <a:ext cx="5082374" cy="2861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2965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99592" y="2564904"/>
            <a:ext cx="7380808" cy="4065315"/>
          </a:xfrm>
        </p:spPr>
        <p:txBody>
          <a:bodyPr/>
          <a:lstStyle/>
          <a:p>
            <a:r>
              <a:rPr lang="kk-KZ" b="1" dirty="0"/>
              <a:t>Білім саласы:</a:t>
            </a:r>
            <a:r>
              <a:rPr lang="kk-KZ" dirty="0"/>
              <a:t> </a:t>
            </a:r>
            <a:r>
              <a:rPr lang="kk-KZ" dirty="0" smtClean="0"/>
              <a:t>Шығармашылық</a:t>
            </a:r>
          </a:p>
          <a:p>
            <a:pPr marL="0" indent="0">
              <a:buNone/>
            </a:pPr>
            <a:endParaRPr lang="ru-RU" dirty="0"/>
          </a:p>
          <a:p>
            <a:r>
              <a:rPr lang="kk-KZ" b="1" dirty="0"/>
              <a:t>Қолданылатын әдіс – тәсілдер:</a:t>
            </a:r>
            <a:r>
              <a:rPr lang="kk-KZ" dirty="0"/>
              <a:t> Әңгімелеу, түсіндіру, серуен – саяхат, өлең оқу. Сұрақ – жауап, қимылдық ойын, сергіту жаттығулары</a:t>
            </a:r>
            <a:r>
              <a:rPr lang="kk-KZ" dirty="0" smtClean="0"/>
              <a:t>.</a:t>
            </a:r>
          </a:p>
          <a:p>
            <a:pPr marL="0" indent="0">
              <a:buNone/>
            </a:pPr>
            <a:endParaRPr lang="ru-RU" dirty="0"/>
          </a:p>
          <a:p>
            <a:r>
              <a:rPr lang="kk-KZ" b="1" dirty="0"/>
              <a:t>Керекті құралдар:</a:t>
            </a:r>
            <a:r>
              <a:rPr lang="kk-KZ" dirty="0"/>
              <a:t> Қысқы орман пейзажы, ұлпа қарлар кесетін ақ қағаз, қайшы</a:t>
            </a:r>
            <a:r>
              <a:rPr lang="kk-KZ" dirty="0" smtClean="0"/>
              <a:t>.</a:t>
            </a:r>
            <a:endParaRPr lang="ru-RU" dirty="0"/>
          </a:p>
        </p:txBody>
      </p:sp>
      <p:pic>
        <p:nvPicPr>
          <p:cNvPr id="5122" name="Picture 2" descr="http://klub-drug.ru/wp-content/uploads/2013/10/utrenni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96913" y="188639"/>
            <a:ext cx="4567575" cy="2456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0414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3" y="1556792"/>
            <a:ext cx="8064896" cy="511256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kk-KZ" i="1" dirty="0" smtClean="0">
                <a:solidFill>
                  <a:schemeClr val="bg2">
                    <a:lumMod val="50000"/>
                  </a:schemeClr>
                </a:solidFill>
              </a:rPr>
              <a:t>Сәлемдесу</a:t>
            </a:r>
            <a:endParaRPr lang="ru-RU" i="1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kk-KZ" dirty="0"/>
              <a:t>Қайырлы таң - Алтын күн,</a:t>
            </a:r>
            <a:endParaRPr lang="ru-RU" dirty="0"/>
          </a:p>
          <a:p>
            <a:pPr marL="0" indent="0" algn="ctr">
              <a:buNone/>
            </a:pPr>
            <a:r>
              <a:rPr lang="kk-KZ" dirty="0"/>
              <a:t>Қайырлы таң - Көк аспан!</a:t>
            </a:r>
            <a:endParaRPr lang="ru-RU" dirty="0"/>
          </a:p>
          <a:p>
            <a:pPr marL="0" indent="0" algn="ctr">
              <a:buNone/>
            </a:pPr>
            <a:r>
              <a:rPr lang="kk-KZ" dirty="0"/>
              <a:t>Қайырлы таң - апайлар!</a:t>
            </a:r>
            <a:endParaRPr lang="ru-RU" dirty="0"/>
          </a:p>
          <a:p>
            <a:pPr marL="0" indent="0" algn="ctr">
              <a:buNone/>
            </a:pPr>
            <a:r>
              <a:rPr lang="kk-KZ" dirty="0"/>
              <a:t>Қайырлы таң - достарым!</a:t>
            </a:r>
            <a:endParaRPr lang="ru-RU" dirty="0"/>
          </a:p>
          <a:p>
            <a:pPr marL="0" lvl="0" indent="0">
              <a:buNone/>
            </a:pPr>
            <a:r>
              <a:rPr lang="kk-KZ" b="1" dirty="0"/>
              <a:t>Тәрбиеші: </a:t>
            </a:r>
            <a:r>
              <a:rPr lang="kk-KZ" dirty="0" smtClean="0"/>
              <a:t>Балалар </a:t>
            </a:r>
            <a:r>
              <a:rPr lang="kk-KZ" dirty="0"/>
              <a:t>қазір жылдың қай мезгілі?</a:t>
            </a:r>
            <a:endParaRPr lang="ru-RU" dirty="0"/>
          </a:p>
          <a:p>
            <a:pPr marL="0" indent="0">
              <a:buNone/>
            </a:pPr>
            <a:r>
              <a:rPr lang="kk-KZ" b="1" dirty="0"/>
              <a:t>Балалар:</a:t>
            </a:r>
            <a:r>
              <a:rPr lang="kk-KZ" dirty="0"/>
              <a:t> Қыс</a:t>
            </a:r>
            <a:endParaRPr lang="ru-RU" dirty="0"/>
          </a:p>
          <a:p>
            <a:pPr marL="0" indent="0">
              <a:buNone/>
            </a:pPr>
            <a:r>
              <a:rPr lang="kk-KZ" b="1" dirty="0"/>
              <a:t>Тәрбиеші: </a:t>
            </a:r>
            <a:r>
              <a:rPr lang="kk-KZ" dirty="0"/>
              <a:t>Балалар, орманға барғыларың келе ма?</a:t>
            </a:r>
            <a:endParaRPr lang="ru-RU" dirty="0"/>
          </a:p>
          <a:p>
            <a:pPr marL="0" indent="0">
              <a:buNone/>
            </a:pPr>
            <a:r>
              <a:rPr lang="kk-KZ" b="1" dirty="0"/>
              <a:t>Балалар:</a:t>
            </a:r>
            <a:r>
              <a:rPr lang="kk-KZ" dirty="0"/>
              <a:t> Иә</a:t>
            </a:r>
            <a:endParaRPr lang="ru-RU" dirty="0"/>
          </a:p>
          <a:p>
            <a:pPr marL="0" indent="0">
              <a:buNone/>
            </a:pPr>
            <a:r>
              <a:rPr lang="kk-KZ" b="1" dirty="0"/>
              <a:t>Тәрбиеші: </a:t>
            </a:r>
            <a:r>
              <a:rPr lang="kk-KZ" dirty="0" smtClean="0"/>
              <a:t>Ендеше </a:t>
            </a:r>
            <a:r>
              <a:rPr lang="kk-KZ" dirty="0"/>
              <a:t>мен сиқырлы қалпағыммен шапанымды киіп алайын, соның көмегімен біз орманға саяхатқа шығамыз.</a:t>
            </a:r>
            <a:endParaRPr lang="ru-RU" dirty="0"/>
          </a:p>
          <a:p>
            <a:pPr marL="0" indent="0">
              <a:buNone/>
            </a:pPr>
            <a:r>
              <a:rPr lang="kk-KZ" dirty="0"/>
              <a:t>Қане, барлығымыз көзімізді жұмып 1, 2, 3 деп санайық. Міне балалар орманғада келіп жеттік. Орманнан не көріп тұрсыңдар?</a:t>
            </a:r>
            <a:endParaRPr lang="ru-RU" dirty="0"/>
          </a:p>
          <a:p>
            <a:pPr marL="0" indent="0">
              <a:buNone/>
            </a:pPr>
            <a:r>
              <a:rPr lang="kk-KZ" b="1" dirty="0"/>
              <a:t>Балалар:</a:t>
            </a:r>
            <a:r>
              <a:rPr lang="kk-KZ" dirty="0"/>
              <a:t> Ақ ұлпа қарлар, шыршалар, ағаштарды көріп тұрмыз.</a:t>
            </a:r>
            <a:endParaRPr lang="ru-RU" dirty="0"/>
          </a:p>
          <a:p>
            <a:pPr marL="0" indent="0">
              <a:buNone/>
            </a:pPr>
            <a:r>
              <a:rPr lang="kk-KZ" b="1" dirty="0"/>
              <a:t>Тәрбиеші:</a:t>
            </a:r>
            <a:r>
              <a:rPr lang="kk-KZ" dirty="0"/>
              <a:t> Балалар, кім қар туралы тақпақ біледі?</a:t>
            </a:r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b="1" dirty="0"/>
              <a:t>Сабақтың барысы:</a:t>
            </a:r>
            <a:r>
              <a:rPr lang="kk-KZ" dirty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9666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://www.crosti.ru/patterns/00/0a/76/c774d0b164/pictu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694" y="47651"/>
            <a:ext cx="9153694" cy="681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235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playcast.ru/uploads/2014/05/11/8553087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954534"/>
            <a:ext cx="3031318" cy="392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1"/>
          <p:cNvSpPr>
            <a:spLocks noGrp="1"/>
          </p:cNvSpPr>
          <p:nvPr>
            <p:ph idx="1"/>
          </p:nvPr>
        </p:nvSpPr>
        <p:spPr>
          <a:xfrm>
            <a:off x="467544" y="404664"/>
            <a:ext cx="8064895" cy="612068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kk-KZ" b="1" dirty="0" smtClean="0"/>
              <a:t>Балалар:	            </a:t>
            </a:r>
            <a:r>
              <a:rPr lang="kk-KZ" dirty="0" smtClean="0"/>
              <a:t>Аппақ</a:t>
            </a:r>
            <a:r>
              <a:rPr lang="kk-KZ" dirty="0"/>
              <a:t>, аппақ қар аппақ</a:t>
            </a:r>
            <a:endParaRPr lang="ru-RU" dirty="0"/>
          </a:p>
          <a:p>
            <a:pPr marL="0" indent="0" algn="ctr">
              <a:buNone/>
            </a:pPr>
            <a:r>
              <a:rPr lang="kk-KZ" dirty="0"/>
              <a:t>Айналаның бәрі аппақ.</a:t>
            </a:r>
            <a:endParaRPr lang="ru-RU" dirty="0"/>
          </a:p>
          <a:p>
            <a:pPr marL="0" indent="0">
              <a:buNone/>
            </a:pPr>
            <a:r>
              <a:rPr lang="kk-KZ" b="1" dirty="0"/>
              <a:t>Тәрбиеші: </a:t>
            </a:r>
            <a:r>
              <a:rPr lang="kk-KZ" dirty="0"/>
              <a:t>Ой, бәрекелді! Мына тұрған шыршаны не жауып тұр айтыңдаршы?</a:t>
            </a:r>
            <a:endParaRPr lang="ru-RU" dirty="0"/>
          </a:p>
          <a:p>
            <a:pPr marL="0" indent="0">
              <a:buNone/>
            </a:pPr>
            <a:r>
              <a:rPr lang="kk-KZ" b="1" dirty="0"/>
              <a:t>Балалар:</a:t>
            </a:r>
            <a:r>
              <a:rPr lang="kk-KZ" dirty="0"/>
              <a:t> Ал ұлпа қарлар жауып тұр.</a:t>
            </a:r>
            <a:endParaRPr lang="ru-RU" dirty="0"/>
          </a:p>
          <a:p>
            <a:pPr marL="0" indent="0">
              <a:buNone/>
            </a:pPr>
            <a:r>
              <a:rPr lang="kk-KZ" b="1" dirty="0"/>
              <a:t>Тәрбиеші:</a:t>
            </a:r>
            <a:r>
              <a:rPr lang="kk-KZ" dirty="0"/>
              <a:t> Ендеше бұл шыршаны ұлпа қарлардан тазалайық. </a:t>
            </a:r>
            <a:r>
              <a:rPr lang="kk-KZ" i="1" dirty="0"/>
              <a:t>(Балалар тазалай берген кезде шыршаның тасасынан қоян атып шығады)</a:t>
            </a:r>
            <a:endParaRPr lang="ru-RU" i="1" dirty="0"/>
          </a:p>
          <a:p>
            <a:pPr marL="0" indent="0">
              <a:buNone/>
            </a:pPr>
            <a:r>
              <a:rPr lang="kk-KZ" b="1" dirty="0"/>
              <a:t>Тәрбиеші:</a:t>
            </a:r>
            <a:r>
              <a:rPr lang="kk-KZ" dirty="0"/>
              <a:t> Ой, бізді шошытып жібердің ғой.</a:t>
            </a:r>
            <a:endParaRPr lang="ru-RU" dirty="0"/>
          </a:p>
          <a:p>
            <a:pPr marL="0" lvl="0" indent="0">
              <a:buNone/>
            </a:pPr>
            <a:r>
              <a:rPr lang="kk-KZ" dirty="0"/>
              <a:t>Сәлеметсіңбе, қоян!</a:t>
            </a:r>
            <a:endParaRPr lang="ru-RU" dirty="0"/>
          </a:p>
          <a:p>
            <a:pPr marL="0" indent="0">
              <a:buNone/>
            </a:pPr>
            <a:r>
              <a:rPr lang="kk-KZ" b="1" dirty="0"/>
              <a:t>Қоян:</a:t>
            </a:r>
            <a:r>
              <a:rPr lang="kk-KZ" dirty="0"/>
              <a:t> </a:t>
            </a:r>
            <a:r>
              <a:rPr lang="kk-KZ" dirty="0" smtClean="0"/>
              <a:t>Сәлеметсіңдерме</a:t>
            </a:r>
            <a:r>
              <a:rPr lang="kk-KZ" dirty="0"/>
              <a:t>, балалар! Орманда не істеп жүрсіңдер?</a:t>
            </a:r>
            <a:endParaRPr lang="ru-RU" dirty="0"/>
          </a:p>
          <a:p>
            <a:pPr marL="0" indent="0">
              <a:buNone/>
            </a:pPr>
            <a:r>
              <a:rPr lang="kk-KZ" b="1" dirty="0"/>
              <a:t>Балалар:</a:t>
            </a:r>
            <a:r>
              <a:rPr lang="kk-KZ" dirty="0"/>
              <a:t> (Қоянмен амандасады) </a:t>
            </a:r>
            <a:r>
              <a:rPr lang="kk-KZ" dirty="0" smtClean="0"/>
              <a:t>Ұлпа </a:t>
            </a:r>
            <a:r>
              <a:rPr lang="kk-KZ" dirty="0"/>
              <a:t>қарларды тамашалауға келдік.</a:t>
            </a:r>
            <a:endParaRPr lang="ru-RU" dirty="0"/>
          </a:p>
          <a:p>
            <a:pPr marL="0" indent="0">
              <a:buNone/>
            </a:pPr>
            <a:r>
              <a:rPr lang="kk-KZ" b="1" dirty="0"/>
              <a:t>Тәрбиеші: </a:t>
            </a:r>
            <a:r>
              <a:rPr lang="kk-KZ" dirty="0"/>
              <a:t>Балалар қоянға арнап тақпақ айтып берсек қалай болады?</a:t>
            </a:r>
            <a:endParaRPr lang="ru-RU" dirty="0"/>
          </a:p>
          <a:p>
            <a:pPr marL="0" indent="0">
              <a:buNone/>
            </a:pPr>
            <a:r>
              <a:rPr lang="kk-KZ" b="1" dirty="0"/>
              <a:t>Балалар:</a:t>
            </a:r>
            <a:r>
              <a:rPr lang="kk-KZ" dirty="0"/>
              <a:t> </a:t>
            </a:r>
            <a:r>
              <a:rPr lang="kk-KZ" dirty="0" smtClean="0"/>
              <a:t>		      Қайшы </a:t>
            </a:r>
            <a:r>
              <a:rPr lang="kk-KZ" dirty="0"/>
              <a:t>құлақ қоянмын,</a:t>
            </a:r>
            <a:endParaRPr lang="ru-RU" dirty="0"/>
          </a:p>
          <a:p>
            <a:pPr marL="0" indent="0" algn="ctr">
              <a:buNone/>
            </a:pPr>
            <a:r>
              <a:rPr lang="kk-KZ" dirty="0"/>
              <a:t>	    Ақшыл түске боялдым.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2781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://www.plakitina.ru/lessons/2011-03-30/izbushka_v_lesu_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398" y="0"/>
            <a:ext cx="9117601" cy="6824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1"/>
          <p:cNvSpPr txBox="1">
            <a:spLocks/>
          </p:cNvSpPr>
          <p:nvPr/>
        </p:nvSpPr>
        <p:spPr>
          <a:xfrm>
            <a:off x="323528" y="332656"/>
            <a:ext cx="8424935" cy="626469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Symbol" pitchFamily="18" charset="2"/>
              <a:buNone/>
            </a:pPr>
            <a:r>
              <a:rPr lang="kk-KZ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Қоян:</a:t>
            </a:r>
            <a:r>
              <a:rPr lang="kk-K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Ой, қандай керемет! Менде сендермен ұлпа қарларды тамашаласам бола ма?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Font typeface="Symbol" pitchFamily="18" charset="2"/>
              <a:buNone/>
            </a:pPr>
            <a:r>
              <a:rPr lang="kk-KZ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Тәрбиеші:</a:t>
            </a:r>
            <a:r>
              <a:rPr lang="kk-K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Жарайды, бізбен бірге жүре бер, бір көмегін тиіп қалар.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Font typeface="Symbol" pitchFamily="18" charset="2"/>
              <a:buNone/>
            </a:pPr>
            <a:r>
              <a:rPr lang="kk-KZ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(Орман ішін аралап келе жатып бір дыбыс естиді)</a:t>
            </a:r>
            <a:endParaRPr lang="ru-RU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Font typeface="Symbol" pitchFamily="18" charset="2"/>
              <a:buNone/>
            </a:pPr>
            <a:r>
              <a:rPr lang="kk-KZ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Тәрбиеші: </a:t>
            </a:r>
            <a:r>
              <a:rPr lang="kk-K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Қане, балалар, мына дыбыс қайдан шығып жатыр, тыңдайықшы? </a:t>
            </a:r>
            <a:r>
              <a:rPr lang="en-US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kk-KZ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Балалар құлақтарын салып тың тыңдайды</a:t>
            </a:r>
            <a:r>
              <a:rPr lang="en-US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  <a:endParaRPr lang="ru-RU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Font typeface="Symbol" pitchFamily="18" charset="2"/>
              <a:buNone/>
            </a:pPr>
            <a:r>
              <a:rPr lang="kk-K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Ой, балалар мынау үй ғой. Ұлпа қардың астында қалып қойған. Шамасы кеше қар қалың жауған ау! Қане барлығымыз тазалап жіберейік. </a:t>
            </a:r>
            <a:r>
              <a:rPr lang="kk-KZ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(Балалармен қосылып қоянда іске кірісіп кетеді)</a:t>
            </a:r>
            <a:endParaRPr lang="ru-RU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Font typeface="Symbol" pitchFamily="18" charset="2"/>
              <a:buNone/>
            </a:pPr>
            <a:r>
              <a:rPr lang="kk-K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Бәрекелді балалар, есігін ашып, үйде кім екенін қарайық. </a:t>
            </a:r>
            <a:r>
              <a:rPr lang="kk-KZ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(Үйді ашып қараса барлық орман аңдары отыр екен)</a:t>
            </a:r>
            <a:endParaRPr lang="ru-RU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Font typeface="Symbol" pitchFamily="18" charset="2"/>
              <a:buNone/>
            </a:pPr>
            <a:r>
              <a:rPr lang="kk-KZ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Аңдар: </a:t>
            </a:r>
            <a:r>
              <a:rPr lang="kk-K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Балалар, сендерге көп рахмет. Сендер болмағанда біз не істер едік? Осылай ұлпа қардың астында көміліп жатар едік.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Font typeface="Symbol" pitchFamily="18" charset="2"/>
              <a:buNone/>
            </a:pPr>
            <a:r>
              <a:rPr lang="kk-KZ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Тәрбиеші:</a:t>
            </a:r>
            <a:r>
              <a:rPr lang="kk-K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Оқасы жоқ. Әйтеуір бәрің аман есен екенсіңдер. Балалар біз тоңып қалдық. Аңдармен бірге ойын ойнап алсақ қалай болады?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1417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404664"/>
            <a:ext cx="8280919" cy="6048672"/>
          </a:xfrm>
        </p:spPr>
        <p:txBody>
          <a:bodyPr/>
          <a:lstStyle/>
          <a:p>
            <a:pPr marL="0" indent="0">
              <a:buNone/>
            </a:pPr>
            <a:r>
              <a:rPr lang="kk-KZ" b="1" dirty="0"/>
              <a:t>Қоян:</a:t>
            </a:r>
            <a:r>
              <a:rPr lang="kk-KZ" dirty="0"/>
              <a:t> </a:t>
            </a:r>
            <a:r>
              <a:rPr lang="kk-KZ" dirty="0" smtClean="0"/>
              <a:t>Мен </a:t>
            </a:r>
            <a:r>
              <a:rPr lang="kk-KZ" dirty="0"/>
              <a:t>ойнатсам бола ма? Ендеше қимылдық ойын ойнайық. </a:t>
            </a:r>
            <a:endParaRPr lang="ru-RU" dirty="0"/>
          </a:p>
          <a:p>
            <a:pPr marL="0" indent="0" algn="ctr">
              <a:buNone/>
            </a:pPr>
            <a:r>
              <a:rPr lang="kk-KZ" dirty="0"/>
              <a:t>Аяз десем – секіреміз,</a:t>
            </a:r>
            <a:endParaRPr lang="ru-RU" dirty="0"/>
          </a:p>
          <a:p>
            <a:pPr marL="0" indent="0" algn="ctr">
              <a:buNone/>
            </a:pPr>
            <a:r>
              <a:rPr lang="kk-KZ" dirty="0"/>
              <a:t>Шуақ десем </a:t>
            </a:r>
            <a:r>
              <a:rPr lang="ru-RU" dirty="0"/>
              <a:t>–</a:t>
            </a:r>
            <a:r>
              <a:rPr lang="kk-KZ" dirty="0"/>
              <a:t> тоқтаймыз. </a:t>
            </a:r>
            <a:r>
              <a:rPr lang="ru-RU" dirty="0"/>
              <a:t>(</a:t>
            </a:r>
            <a:r>
              <a:rPr lang="kk-KZ" dirty="0"/>
              <a:t>екі рет ойналады</a:t>
            </a:r>
            <a:r>
              <a:rPr lang="ru-RU" dirty="0"/>
              <a:t>)</a:t>
            </a:r>
          </a:p>
          <a:p>
            <a:pPr marL="0" indent="0">
              <a:buNone/>
            </a:pPr>
            <a:r>
              <a:rPr lang="kk-KZ" dirty="0"/>
              <a:t>Ал келесі тапсырма мынадай, орнымызға отырып әдемілеп тіс пастасы арқылы ақ қардың суретін салайық. Сол қолымызға сүрткішімізді ұстап, оң қолымызбен саусақ ұшымен қар суретін бейнелеп салайық!</a:t>
            </a:r>
            <a:endParaRPr lang="ru-RU" dirty="0"/>
          </a:p>
          <a:p>
            <a:pPr marL="0" indent="0">
              <a:buNone/>
            </a:pPr>
            <a:r>
              <a:rPr lang="kk-KZ" b="1" dirty="0"/>
              <a:t>Тәрбиеші:</a:t>
            </a:r>
            <a:r>
              <a:rPr lang="kk-KZ" dirty="0"/>
              <a:t> Балалар, біздің балабақшаға қайтатын уақытымыз болды. Аңдармен қоштасайық.Менімен саяхатқа шығып, ұлпа қарларды тамашалағандарына көп рахмет балалар! </a:t>
            </a:r>
            <a:endParaRPr lang="ru-RU" dirty="0"/>
          </a:p>
          <a:p>
            <a:pPr marL="0" indent="0">
              <a:buNone/>
            </a:pPr>
            <a:r>
              <a:rPr lang="kk-KZ" dirty="0"/>
              <a:t> 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2343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51</TotalTime>
  <Words>420</Words>
  <Application>Microsoft Office PowerPoint</Application>
  <PresentationFormat>Экран (4:3)</PresentationFormat>
  <Paragraphs>47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Волна</vt:lpstr>
      <vt:lpstr>Ұлпа қарлар мерекесі</vt:lpstr>
      <vt:lpstr>Слайд 2</vt:lpstr>
      <vt:lpstr>Слайд 3</vt:lpstr>
      <vt:lpstr>Слайд 4</vt:lpstr>
      <vt:lpstr>Сабақтың барысы: 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Ұлпа қарлар мерекесі</dc:title>
  <dc:creator>Azhar</dc:creator>
  <cp:lastModifiedBy>User</cp:lastModifiedBy>
  <cp:revision>8</cp:revision>
  <dcterms:created xsi:type="dcterms:W3CDTF">2016-11-30T07:31:09Z</dcterms:created>
  <dcterms:modified xsi:type="dcterms:W3CDTF">2017-03-27T10:36:07Z</dcterms:modified>
</cp:coreProperties>
</file>