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96C15-EFF7-4A1D-A259-16A6F99FD6BC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CB628-441B-4D2F-A364-2F711830C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86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CB628-441B-4D2F-A364-2F711830C9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73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84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9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56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3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18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8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80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33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90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B401-EDA6-4AF3-80C1-1B9DBF8C052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AA54-22AD-4F6B-A303-0A0BB0BB7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6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8840" y="738929"/>
            <a:ext cx="398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 байланыс-өзгерістер тынысы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140364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effectLst/>
                <a:latin typeface="Times New Roman" pitchFamily="18" charset="0"/>
                <a:cs typeface="Times New Roman" pitchFamily="18" charset="0"/>
              </a:rPr>
              <a:t>Ақмола облысы білім басқармасының  Қорғалжын ауданы бойынша білім бөлімі Қорғалжын ауылының «Балауса» балабақшасы» коммуналдық мемлекеттік мекемесі</a:t>
            </a:r>
            <a:endParaRPr lang="ru-RU" sz="1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313" y="3390076"/>
            <a:ext cx="5650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беру ұйымын дамытудың</a:t>
            </a:r>
          </a:p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перспективалық  жоспары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22" y="4714876"/>
            <a:ext cx="4572032" cy="25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94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04" y="14284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 мен тәрбие үрдісінің және білім 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сапан көтерудегі мәселелер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1741446"/>
              </p:ext>
            </p:extLst>
          </p:nvPr>
        </p:nvGraphicFramePr>
        <p:xfrm>
          <a:off x="285728" y="928662"/>
          <a:ext cx="6215107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571768"/>
                <a:gridCol w="1000132"/>
                <a:gridCol w="2214579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Шеші тәсілі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Іс-шаралар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1.Біліктілікті көтеру үшін қолайлы жағдай жасау және  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озық педагогикалық тәжірибені еңгізу, тарату.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Жыл сайын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ұйымның базасында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әдістемелік бірлестіктер,шағын шығармашылық топтар құру.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278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қызметкерлерді оқыту, жаңа технологияларын 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үйренуін ұйымдастыру және оларды білім қызметінде 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қолдануға жағдай жасау.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ұйымның базасында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“Компьютерлік данышпандар” әдістемелік бірлестіктер құру.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Мультимедиалық қондырғылар  алу.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Педагогтардың өз білімін жетілдіру мен қалыптастыру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үшін қолайлы жағдай жасау.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ұйымның базасында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байқаулар мен әртүрлі әдістемелік іс-шаралар ұйымдастыру.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561361"/>
              </p:ext>
            </p:extLst>
          </p:nvPr>
        </p:nvGraphicFramePr>
        <p:xfrm>
          <a:off x="214290" y="1571604"/>
          <a:ext cx="628654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2786082"/>
                <a:gridCol w="877192"/>
                <a:gridCol w="226608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Отбасымен ынтымақтастық мақсатында дарынды  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балаларды анықтау және  олардың дамуына жағдай жасау.</a:t>
                      </a:r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 бойы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Аудандық, облыстық</a:t>
                      </a:r>
                      <a:r>
                        <a:rPr lang="kk-KZ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және республикалық деңгейдегі байқаулар мен әдістемелік іс-шараларға қатысушыларға әдістемелік және ұйымдастырушылық көмек көрсету. Диагностикалық материалдарды зерттеу.</a:t>
                      </a:r>
                      <a:endParaRPr lang="ru-RU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Педагогтардың инновациялық және тәжірибелік қызметін 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ынталандыру.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ұйымның  қызметкерлеріне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төлемақы  төлеудің қосымшаларына түзету еңгізу.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80" y="82758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Ақмола облысы білім басқармасының  Қорғалжын ауданы бойынша білім бөлімі Қорғалжын ауылының «Балауса» балабақшасы» коммуналдық мемлекеттік мекемесі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3" descr="C:\Documents and Settings\User\Рабочий стол\фото-2018-19\сад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843808"/>
            <a:ext cx="5737840" cy="412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62" y="571472"/>
            <a:ext cx="1271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9" y="1000100"/>
            <a:ext cx="6286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1.Қызметкерлердің  жұмыс сапасының ынталандыру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жүйесін жетілдіру.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2.Жаңа әдістемелік қызмет құру.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3.Жоғарғы және бірінші біліктілік санаттары бар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педагогтардың пайызын көтеру.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4.Кәсіби байқауларға, семинарларға,конференцияларға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және әр түрлі деңгейдегі  әдістемелік іс-шараларға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қатысушы педагогтардың  санын арттыру.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5.Оқу-тәрбие  үдерісінде жаңа заманғы білім технологияларын педагогтар қолдану.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6.Педагогикалық ұжымның тұрақтылығы.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 Мектепке дейінгі ЖМББС талаптарына сәйкес келетін жоғарғы дәрежедегі түлектердің тұрақтылығын сақтау.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8. Әртүрлі деңгейде  өткізген іс-шаралар мен байқауларға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тәрбиеленушілердің қатысу саны мен сапасын (нәтижелілігін)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арттыру.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9.Тәрбиеленушілерге әртүрлі деңгейде физикалық және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психологиялық дамуына бірдей мүмкіндікпен қамсыздандыру.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8" y="357158"/>
            <a:ext cx="574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Тәрбиеленушілердің  денсаулығын нығайту және сақтау</a:t>
            </a:r>
            <a:r>
              <a:rPr lang="kk-KZ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42" y="5572132"/>
          <a:ext cx="6143669" cy="1129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42"/>
                <a:gridCol w="2800790"/>
                <a:gridCol w="989527"/>
                <a:gridCol w="190161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678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6773109"/>
              </p:ext>
            </p:extLst>
          </p:nvPr>
        </p:nvGraphicFramePr>
        <p:xfrm>
          <a:off x="285728" y="928662"/>
          <a:ext cx="6357982" cy="73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9"/>
                <a:gridCol w="2737462"/>
                <a:gridCol w="964413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Шешу тәсілі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ұйымда сауықтандыру жұмысы бойынша бағдарламаға түзету еңгізу.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Тәрбиеленушілірдің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денсаулық деңгейін қорытындылау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Балабақшада    тәрбиеленуші мен қызметкерлердің денсаулығын қорғау мен қауіпсіздігін сақтау үшін жағдай жасау(ойын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алаңдарын құралдармен толықтыру.)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КММ “Балауса” мектепке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дейінгі ұйымының тәрбиеленушілерінің денсаулығын қорғау мен сақтау үшін кешенді жұмыс жоспарын құру.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Пайдалы тағаммен қамтамасыз ету.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Сан ПиН-нің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талаптарын орындау мақсатында ас мәзіріне түзетулер еңгізу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Сау баланы тәрбиелеуде  ата-аналардың  медико-психолого-педагогикалық біліктілігін көтеру.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Жыл сайын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Бағдарламаның құрамына тәрбиеленушілердің салауатты және қауіпсіз орта құру мен қолдану.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4425" y="755576"/>
            <a:ext cx="110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330" y="183569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1.Тәрбиеленушілерге әр түрлі деңгейде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физикалық және психологиялық дамуына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бірдей мүмкіндікпен қамсыздандыру.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2.Қауіпсіздік  ережелері мен салауатты 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өмір салтының талаптарына сай тәрбиелеу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4643438"/>
            <a:ext cx="4465642" cy="268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49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07504"/>
            <a:ext cx="54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балабақша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педагогтарының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санаттары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1333148" y="1331640"/>
            <a:ext cx="4713833" cy="758952"/>
          </a:xfrm>
          <a:prstGeom prst="ellipseRibb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педагогтар саны-19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 flipH="1">
            <a:off x="641669" y="2771800"/>
            <a:ext cx="2016224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 санат-1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459627" y="2771800"/>
            <a:ext cx="1944216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санат-2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 flipH="1">
            <a:off x="2681952" y="3923928"/>
            <a:ext cx="2016224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санатты басшы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 flipH="1">
            <a:off x="600955" y="5436096"/>
            <a:ext cx="2056938" cy="9144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ІІ-санат-2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086808" y="5601816"/>
            <a:ext cx="1944216" cy="9144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Педагог-сапап</a:t>
            </a:r>
            <a:r>
              <a:rPr lang="kk-KZ" dirty="0" smtClean="0">
                <a:solidFill>
                  <a:schemeClr val="tx1"/>
                </a:solidFill>
              </a:rPr>
              <a:t>шы-1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 flipH="1">
            <a:off x="641669" y="7283152"/>
            <a:ext cx="1902884" cy="9144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Санатсыздар-8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3917437" y="7283152"/>
            <a:ext cx="2078496" cy="9144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Педагог-модератор-4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429000" y="2195736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44553" y="2201213"/>
            <a:ext cx="903311" cy="57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57194" y="2201213"/>
            <a:ext cx="1002433" cy="642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92085" y="2303748"/>
            <a:ext cx="1224136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57194" y="2195736"/>
            <a:ext cx="1383771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420888" y="2195736"/>
            <a:ext cx="1008112" cy="5087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29000" y="2195736"/>
            <a:ext cx="720080" cy="5087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0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59" y="10001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0928" y="26143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36" y="970079"/>
            <a:ext cx="653473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Мектепке дейінгі білім беру ұйымының 2022-2023 жылға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арналған даму бағдарламасы мектепке дейінгі ұйымының 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ұжымымен дайындалып   әзірленді –әкімшілік қызметкерлер,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педегогикалық ұжым.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Бағдарлама білім беру мекемесі дамуының үрдістерін көрсетеді.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Оқыту мен тәрбие аясына үлес қосатындардың міндеттеріне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мінездеме беріліп, шаралар мазмұны мен оқыту үдерісіне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өзгерістер ұсынылды.Қазіргі кезде тәлім тәрбиенің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сапасын көтерудің ізденіс жолдары, педагогтардың өсу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перспективасының және құрылымына аса назар аударылды.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Сонымен қатар тәрбиеленушінің денсаулығын қорғау үшін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ұйымдастарушылық-педагогикалық және материалды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-техникалық базасының жағдайы мектепке дейінгі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йымының даму бағдарламасында көрсетілген.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Даму бағдарламасы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мектепке дейінгі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ұйымда жан жақты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дамыту жолдары оқыту мен тәрбиелеудің жұмыс міндеттерін,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оқыту процестерін ұйымдастыру және мазмұнына жаңа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ағыттар мен өзгерістер еңгізу болып табылады.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2896" y="395536"/>
            <a:ext cx="31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Балабақшаның даму жоспары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736" y="1043608"/>
            <a:ext cx="59257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Мектепке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дейінгі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ұйымдағы   балалардың денсаулығын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нығайту, салауатты өмір салтын ұстануға дағдыландыру.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енсаулық сақтау технологияларын қолдана отырып,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физикалық дамуына жағдай жасау.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Балалардыңденсаулығымен өмірін қорғау.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едагогтарының қабілеттері мен  дағдыларын  дамыту.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736" y="3491880"/>
            <a:ext cx="5262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Міндеттері: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Материалдық техникалық базаны нығайту және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жетілдіру;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ектепке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дейінгі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ұйымда әр түрлі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әдістемелік шараларды қолдану арқылы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педагогтардың кәсіби құзіреттілігін арттыру.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452" y="5220072"/>
            <a:ext cx="524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 пен балалардың бірлескен іс-әрекетінде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жаңа әдіс-тәсілдерді қолдау.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704" y="271966"/>
            <a:ext cx="541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Даму жоспарының орындалу мерзімі мен кезеңдері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79629" y="256234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32656" y="1187624"/>
            <a:ext cx="6264696" cy="18002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кезең.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Дайындық кезеңі-2022-2023жыл</a:t>
            </a: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 мектепке дейінгі ұйымының дамуының </a:t>
            </a: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перспективалық бағытының басын ашу және оның</a:t>
            </a: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жаңа алы шарттардың орындалуы үшін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 идея мен қайшылықтарды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түсіну бағдарламасын әзірлеу.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32656" y="3442996"/>
            <a:ext cx="6120680" cy="18490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2кезең.Негізігі кезең-2023-2024жыл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мектепке дейінгі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ұйымында жоспарланған міндеттерді жүзеге асуы мен қазіргі заман болжамдарына лайықты болу.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ағдарламаның әр кезеңдеріне  түзету еңгізу және  әр жылдың жасалған жұмыстарына  қорытынды жасау.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04664" y="5796136"/>
            <a:ext cx="5777100" cy="129614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3кезең.Түзетушілік-жинақтаушы-2024-2025жыл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Мақсаты:Кемел нәтиженің қорытындысы және мекеменің  одан әрі дамуының болашақ ұйғарымы.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00808" y="1907704"/>
            <a:ext cx="3343871" cy="1435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 дейінгі ұйымының әкімшілігі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4663" y="4187958"/>
            <a:ext cx="1957717" cy="19202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өндірістік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жиналыс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8720" y="6710048"/>
            <a:ext cx="2379260" cy="1824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Педагогикалық кеңес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11386" y="4344918"/>
            <a:ext cx="1969942" cy="17632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 комитеті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07043" y="6702475"/>
            <a:ext cx="2286254" cy="17845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Әкімшілік жиналыс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16817" y="3323861"/>
            <a:ext cx="905132" cy="102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69383" y="3639714"/>
            <a:ext cx="723076" cy="303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21707" y="3380835"/>
            <a:ext cx="594066" cy="3321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55272" y="3385100"/>
            <a:ext cx="889407" cy="959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55397" y="570910"/>
            <a:ext cx="6499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КММ «Балауса» балабақшасының 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өзін-өзі бақылау жұйесінің  құрылымы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3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2735" y="295410"/>
            <a:ext cx="37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Бағдарламадан күтілген нәтижелер.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55" y="827584"/>
            <a:ext cx="6336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Материалдық-техникалық базаны нығайту.</a:t>
            </a:r>
          </a:p>
          <a:p>
            <a:r>
              <a:rPr lang="kk-KZ" dirty="0" smtClean="0"/>
              <a:t>Тәрбиелеу мен оқыту жүйесінің құрылымдарын жақсарту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мектепке дейінгі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ұйымның қаржы көздерін тиімді, ұтымды пайдалану.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Бірінші және жоғарға санатты педагогтардың пайыздарын көбейту.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Салауатты өмір салтын ұстану мен қауіпсіздік орта жасау.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Тәрбиеленушілердің түрлі байқауларға, семинарларға және әртүрлі деңгейдегі әдістемелік жұмыстарға қатысуын жетілдіру.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Қызметкерлердің еңбегінің сапасы мен ынталандыру жүйесін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етілдіру.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Педагогикалық ұжымның тұрақтылығы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Тәрбиеленушінің әртүрлі байқауларға қатысуының саны мен сапасын жетілдіру.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Балалардың психо-физикалық деңгей мен мүмкіндіктерін  қамтамасыз ету.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Республикалық ғылым-әдістемелік, облыстық баспаларға мақала, еңбектерін жариялау.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Авторлық таратылым ұсынуды жетілдіру.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81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792" y="467544"/>
            <a:ext cx="3338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Материалдық-техникалық база</a:t>
            </a:r>
            <a:r>
              <a:rPr lang="kk-KZ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80" y="1045349"/>
            <a:ext cx="62395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Мектепке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дейінгі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 ғимаратың типі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: екі қабатты,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кірпішт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Әдістемелік кабинетте үлестірмелі дидактикалық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материалдар, әдістемелікәдебиеттер,көрнекіліктер бар.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Ғимарат бөлмелері: медициналық және оқшаулау бөлме,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меңгеруші, психолог,әдіскер  кабинеті, топ бөлмелері,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жатын бөлме,асхана,кір жуу бөлмесі. Дене шынықтыру залы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Ғимарат өртке қарсы дабылмен жабдықталған.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Балабақша  ауласы  көгалдандырылған.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Ішкі істер бөлімімен дабыл жүйесі іске қосылған.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Мүмкіндіктері шектеулі адамдарға арналған қоңыраулар,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пандустар орнатылған.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2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752" y="354886"/>
            <a:ext cx="458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Балабақшаны басқару жүйесінің құрылымы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8720" y="1259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56308" y="868234"/>
            <a:ext cx="4320480" cy="4634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Құрылтайшы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06550" y="1547664"/>
            <a:ext cx="39604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Қорғалжын аудандық білім бөлімі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9247" y="2699792"/>
            <a:ext cx="3600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Меңгеруші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11290" y="3970784"/>
            <a:ext cx="15557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Есепші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9196" y="5722504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педагогтар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02974" y="4964900"/>
            <a:ext cx="23740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Тәрбиешінің көмекшісі,тех.қызметкерлер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99196" y="3230419"/>
            <a:ext cx="14037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Әдіскер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44824" y="3363617"/>
            <a:ext cx="219267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Шаруашылық меңгерушіс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16548" y="6179704"/>
            <a:ext cx="2764780" cy="1128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Аспазшылар</a:t>
            </a:r>
            <a:r>
              <a:rPr lang="kk-KZ" dirty="0" smtClean="0"/>
              <a:t>,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 жуушы, еден жуушы,басқа қызметшілер.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81830" y="3318503"/>
            <a:ext cx="1584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Медбике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4" idx="7"/>
          </p:cNvCxnSpPr>
          <p:nvPr/>
        </p:nvCxnSpPr>
        <p:spPr>
          <a:xfrm flipH="1">
            <a:off x="1497395" y="3048201"/>
            <a:ext cx="881466" cy="316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86770" y="3024841"/>
            <a:ext cx="0" cy="24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7" idx="1"/>
          </p:cNvCxnSpPr>
          <p:nvPr/>
        </p:nvCxnSpPr>
        <p:spPr>
          <a:xfrm>
            <a:off x="4678258" y="3035675"/>
            <a:ext cx="635569" cy="416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814077" y="4431636"/>
            <a:ext cx="0" cy="45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776788" y="4427984"/>
            <a:ext cx="122250" cy="1751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94779" y="4964900"/>
            <a:ext cx="0" cy="1198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899247" y="5364088"/>
            <a:ext cx="377625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987983" y="4134746"/>
            <a:ext cx="52734" cy="1429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293096" y="3035675"/>
            <a:ext cx="216024" cy="935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485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611560"/>
            <a:ext cx="66366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Біз басқару әрекетіндегі өз қызметімізде әрбір тұлғаның,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ұжым мүшелерінің, қызметкерлердің,тәрбиеленушілердің,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олардың ата-аналарың,қоғамның мүдделерінің өзгешеліктері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мен ерекшіліктерін  есепке алуға тырысамыз.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Біз басқару  жүйесінің құрылымын құруда, келесі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жағдайларды ескердік: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1.Әрбір қызметкерлердің құқықтық міндеттерін, жауапкершілігін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атқаратын қызметтің тиімді орындалуы;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2.Бірінші басқару мақсаттары, ал екінші басқару құрылымы.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3.Қызметкер әрекетінің табысты үйлесімділігі үшін мекемеде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лауазымдық міндеттері әр қызметкерге  таныстырылды.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Өзін-өзі басқару кезіңде мақсаты, міндеттері, ұстанымдары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айқындалады.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2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428604" y="1428728"/>
            <a:ext cx="6143644" cy="499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901266">
            <a:off x="2000240" y="4071934"/>
            <a:ext cx="442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" y="82758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Мектепке дейінгі  ұйымның құндылықтарына</a:t>
            </a:r>
          </a:p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іретін мәселелер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6721" y="2699792"/>
            <a:ext cx="2760271" cy="1728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Ашықтықт және қолдау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5024" y="4283968"/>
            <a:ext cx="3024336" cy="144016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Ынтымақтастық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8350" y="5560042"/>
            <a:ext cx="2624625" cy="1800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Жинақылық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7465" y="7092280"/>
            <a:ext cx="331236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Педагогтың кәсібилік жоғары сапа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0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27" y="537282"/>
            <a:ext cx="6587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Ашықтық және қолдау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-мектепке дейінгі ұйымдарда қоршаған ортамен байланысты,тәжірбие алмасуға,балабақшаға келмейтін мектепке дейінгі жастағы балалары бар отбасыларға педагогикалық-психологиялық  қолдау көрсету. Біз кәсіби мәселелерді ашық талқылап,оның шешімін шығаруда көмек пен қолдау көрсетуғе тырысамыз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Жинақылық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-біз педагогикалық тәжірбиені өзгертіп,жетілдіруге,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тбасының қажеттілігі мен мүдделеріне сәйкес келуге, білімнің қызмет тізбесін кеңейтуге дайынбыз.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Ынтымақтастық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–біз ата-аналармен бірге мәселелерді шешуге балалардың қызығушылығын ескере отырып,жаңа технологияларды қолдану арқылы  іс-шараларды  жоспарлы ұйымдастыруға  тырысамыз.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Педагогтың кәсібилік жоғары сапа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-оқыту  мен тәрбие қызметін көрсетудің және толассыз  өз білімін жетілдіру арқылы балаларға сапалы тәрбие мен білім беруді жалғастыру.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32" y="357158"/>
            <a:ext cx="487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 мен тәрбие үрдісінің және білім 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сапан көтерудегі мәселелердің  шешу тәсілдері.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66" y="1428728"/>
            <a:ext cx="64181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1.Біліктілікті көтеру үшін қолайлы жағдай жасау және 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озық педагогикалық тәжірибені еңгізу, тарату.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2.Педагог қызметкерлерді оқыту, жаңа технологияларын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үйренуін ұйымдастыру және оларды білім қызметінде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қолдануға жағдай жасау.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3.Педагогтардың өз білімін жетілдіру мен қалыптастыру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үшін қолайлы жағдай жасау.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4.Отбасымен ынтымақтастық мақсатында дарынды 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балаларды анықтау және  олардың дамуына жағдай жасау.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5.Педагогтардың инновациялық және тәжірибелік қызметін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ынталандыру.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5500694"/>
            <a:ext cx="1772068" cy="11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04" y="357159"/>
            <a:ext cx="62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Бағдарламаны жүзеге асыру туралы іс- шаралардың жоспары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46" y="928662"/>
            <a:ext cx="523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Мектепке дейінгі ұйымда басқару сапасының                                                                  </a:t>
            </a:r>
          </a:p>
          <a:p>
            <a:pPr marL="342900" indent="-342900"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өзгеруі мәселелерінің көшудегі жаңа кезеңі. 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90" y="2428860"/>
          <a:ext cx="6500859" cy="594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2500330"/>
                <a:gridCol w="1000132"/>
                <a:gridCol w="2643207"/>
              </a:tblGrid>
              <a:tr h="44031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Шешу тәсілі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 –шаралар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864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Әкімшілік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қызметкерлердің біліктілігін арттыру мақсатында кәзіргі заманға сай инновациялық технологияны тәжірибеде қолдану және басқару тәсілдерлін игеру.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Әкімшілік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қызметкерлердің курстардан өту жоспары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31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Мектепке дейінгі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ұйымды басқару үшін ата-аналарды, шығармашылық топтың мүшелерін,сарапшылард, басқа да серіктестерді белсенді қатыстыру.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Бағдарламаны жүзеге асыру нәтижесінің сараптамасы.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Шығармашылық топтың балабақшадағы әр топтың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ата-аналар жиналысы және 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ата-аналар комитетінің отырысы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Кері  байланыс мақсатында мектепке дейінгі ұйымның басқару туралы сұрақтар қою арқылы сауалнамалар өткізу.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96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57158"/>
          <a:ext cx="614366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2714644"/>
                <a:gridCol w="857256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Барлық қызметкерлердің жұмыс сапасын ынталандыру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ұйымдағы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қызметкерлердің төлемақысының қосымшасына түзетулер еңгізу.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Қаржы көздерін тиімді қолдану және игеру.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сайын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жобасының міндеті.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ұйымдағы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тіршілік әрекетіне жауап беруші , барлық қызметкерлердің  жұмыстарын ұйымдастыру, міндеттерін жауапкершілікпен атқару.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ұйымда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жергілікті құқықтық актілерді , лауазымдық нұсқаулық пен әкімшілік тексерістің жоспары 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41" y="1142976"/>
          <a:ext cx="592935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1"/>
                <a:gridCol w="2143140"/>
                <a:gridCol w="928694"/>
                <a:gridCol w="2500329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Ресми сайттың жүйелілігін және ақпараты орналастыруды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қадағалау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 құрылымы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бойынша  дайындық курстары. Баяндамалар әзірлеу</a:t>
                      </a:r>
                    </a:p>
                    <a:p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ұйымда білім қызметінің жарнамасын ұйымдастыру және оның қоғаммен байланыс жүйесі.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Оқыту мен тәрбие процесіне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қатысушылардың ақпаратты толық алу деңгейін, қоғамдағы мәселелерді шешуде белсенділік пен жауапкершілігін таныту.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 сайын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 дейінгі ұйымдағы  ш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ығармашылық топтың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және әр топтың ата-аналар жиналысы мен ата-аналар комитетінің отырысы..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04" y="428596"/>
            <a:ext cx="59744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Материалдық-техникалық базаны нығайту.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Басқару құрылтайшы өкілдері арқылы тәрбиелеу 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мен  оқыту жүйесінің құрылымдарын жақсарту.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3.Мектепке дейінгі ұйымының қаржы көздерін 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тиімді,ұтымды пайдалану.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4.Педагогтардың санатының пайызын көбейту.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 . Салауатты өмір салтын ұстану мен қауіпсіздік 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орта құру.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6.Жұмыскерлердің қызметтерінің сапасы мен </a:t>
            </a:r>
          </a:p>
          <a:p>
            <a:pPr marL="342900" indent="-3429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ынталандыру  жүйелерін жалғастыру.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4786314"/>
            <a:ext cx="44962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1495</Words>
  <Application>Microsoft Office PowerPoint</Application>
  <PresentationFormat>Экран (4:3)</PresentationFormat>
  <Paragraphs>272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75</cp:revision>
  <dcterms:created xsi:type="dcterms:W3CDTF">2022-10-18T14:21:00Z</dcterms:created>
  <dcterms:modified xsi:type="dcterms:W3CDTF">2022-10-20T05:33:54Z</dcterms:modified>
</cp:coreProperties>
</file>