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22"/>
  </p:notesMasterIdLst>
  <p:sldIdLst>
    <p:sldId id="307" r:id="rId3"/>
    <p:sldId id="424" r:id="rId4"/>
    <p:sldId id="410" r:id="rId5"/>
    <p:sldId id="492" r:id="rId6"/>
    <p:sldId id="494" r:id="rId7"/>
    <p:sldId id="501" r:id="rId8"/>
    <p:sldId id="486" r:id="rId9"/>
    <p:sldId id="488" r:id="rId10"/>
    <p:sldId id="487" r:id="rId11"/>
    <p:sldId id="496" r:id="rId12"/>
    <p:sldId id="497" r:id="rId13"/>
    <p:sldId id="498" r:id="rId14"/>
    <p:sldId id="499" r:id="rId15"/>
    <p:sldId id="500" r:id="rId16"/>
    <p:sldId id="502" r:id="rId17"/>
    <p:sldId id="503" r:id="rId18"/>
    <p:sldId id="504" r:id="rId19"/>
    <p:sldId id="482" r:id="rId20"/>
    <p:sldId id="505" r:id="rId21"/>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78E97D9D-7827-4DB4-8842-35E001E4D149}">
          <p14:sldIdLst>
            <p14:sldId id="307"/>
            <p14:sldId id="424"/>
            <p14:sldId id="410"/>
            <p14:sldId id="492"/>
            <p14:sldId id="494"/>
            <p14:sldId id="501"/>
            <p14:sldId id="486"/>
            <p14:sldId id="488"/>
            <p14:sldId id="487"/>
            <p14:sldId id="496"/>
            <p14:sldId id="497"/>
            <p14:sldId id="498"/>
            <p14:sldId id="499"/>
            <p14:sldId id="500"/>
            <p14:sldId id="502"/>
            <p14:sldId id="503"/>
            <p14:sldId id="504"/>
            <p14:sldId id="482"/>
            <p14:sldId id="505"/>
          </p14:sldIdLst>
        </p14:section>
      </p14:sectionLst>
    </p:ext>
    <p:ext uri="{EFAFB233-063F-42B5-8137-9DF3F51BA10A}">
      <p15:sldGuideLst xmlns:p15="http://schemas.microsoft.com/office/powerpoint/2012/main">
        <p15:guide id="1" orient="horz" pos="2160">
          <p15:clr>
            <a:srgbClr val="A4A3A4"/>
          </p15:clr>
        </p15:guide>
        <p15:guide id="2" pos="38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6404" autoAdjust="0"/>
  </p:normalViewPr>
  <p:slideViewPr>
    <p:cSldViewPr snapToGrid="0">
      <p:cViewPr varScale="1">
        <p:scale>
          <a:sx n="72" d="100"/>
          <a:sy n="72" d="100"/>
        </p:scale>
        <p:origin x="714" y="60"/>
      </p:cViewPr>
      <p:guideLst>
        <p:guide orient="horz" pos="2160"/>
        <p:guide pos="38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1"/>
            <a:ext cx="2945659" cy="498055"/>
          </a:xfrm>
          <a:prstGeom prst="rect">
            <a:avLst/>
          </a:prstGeom>
        </p:spPr>
        <p:txBody>
          <a:bodyPr vert="horz" lIns="91550" tIns="45775" rIns="91550" bIns="45775" rtlCol="0"/>
          <a:lstStyle>
            <a:lvl1pPr algn="l">
              <a:defRPr sz="1200"/>
            </a:lvl1pPr>
          </a:lstStyle>
          <a:p>
            <a:endParaRPr lang="ru-RU"/>
          </a:p>
        </p:txBody>
      </p:sp>
      <p:sp>
        <p:nvSpPr>
          <p:cNvPr id="3" name="Дата 2"/>
          <p:cNvSpPr>
            <a:spLocks noGrp="1"/>
          </p:cNvSpPr>
          <p:nvPr>
            <p:ph type="dt" idx="1"/>
          </p:nvPr>
        </p:nvSpPr>
        <p:spPr>
          <a:xfrm>
            <a:off x="3850444" y="1"/>
            <a:ext cx="2945659" cy="498055"/>
          </a:xfrm>
          <a:prstGeom prst="rect">
            <a:avLst/>
          </a:prstGeom>
        </p:spPr>
        <p:txBody>
          <a:bodyPr vert="horz" lIns="91550" tIns="45775" rIns="91550" bIns="45775" rtlCol="0"/>
          <a:lstStyle>
            <a:lvl1pPr algn="r">
              <a:defRPr sz="1200"/>
            </a:lvl1pPr>
          </a:lstStyle>
          <a:p>
            <a:fld id="{47A6C15D-3920-4E7A-A2F1-45B3955FCB3E}" type="datetimeFigureOut">
              <a:rPr lang="ru-RU" smtClean="0"/>
              <a:t>15.07.2026</a:t>
            </a:fld>
            <a:endParaRPr lang="ru-RU"/>
          </a:p>
        </p:txBody>
      </p:sp>
      <p:sp>
        <p:nvSpPr>
          <p:cNvPr id="4" name="Образ слайда 3"/>
          <p:cNvSpPr>
            <a:spLocks noGrp="1" noRot="1" noChangeAspect="1"/>
          </p:cNvSpPr>
          <p:nvPr>
            <p:ph type="sldImg" idx="2"/>
          </p:nvPr>
        </p:nvSpPr>
        <p:spPr>
          <a:xfrm>
            <a:off x="422275" y="1241425"/>
            <a:ext cx="5953125" cy="3348038"/>
          </a:xfrm>
          <a:prstGeom prst="rect">
            <a:avLst/>
          </a:prstGeom>
          <a:noFill/>
          <a:ln w="12700">
            <a:solidFill>
              <a:prstClr val="black"/>
            </a:solidFill>
          </a:ln>
        </p:spPr>
        <p:txBody>
          <a:bodyPr vert="horz" lIns="91550" tIns="45775" rIns="91550" bIns="45775" rtlCol="0" anchor="ctr"/>
          <a:lstStyle/>
          <a:p>
            <a:endParaRPr lang="ru-RU"/>
          </a:p>
        </p:txBody>
      </p:sp>
      <p:sp>
        <p:nvSpPr>
          <p:cNvPr id="5" name="Заметки 4"/>
          <p:cNvSpPr>
            <a:spLocks noGrp="1"/>
          </p:cNvSpPr>
          <p:nvPr>
            <p:ph type="body" sz="quarter" idx="3"/>
          </p:nvPr>
        </p:nvSpPr>
        <p:spPr>
          <a:xfrm>
            <a:off x="679768" y="4777197"/>
            <a:ext cx="5438140" cy="3908614"/>
          </a:xfrm>
          <a:prstGeom prst="rect">
            <a:avLst/>
          </a:prstGeom>
        </p:spPr>
        <p:txBody>
          <a:bodyPr vert="horz" lIns="91550" tIns="45775" rIns="91550" bIns="45775"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1" y="9428584"/>
            <a:ext cx="2945659" cy="498054"/>
          </a:xfrm>
          <a:prstGeom prst="rect">
            <a:avLst/>
          </a:prstGeom>
        </p:spPr>
        <p:txBody>
          <a:bodyPr vert="horz" lIns="91550" tIns="45775" rIns="91550" bIns="45775" rtlCol="0" anchor="b"/>
          <a:lstStyle>
            <a:lvl1pPr algn="l">
              <a:defRPr sz="1200"/>
            </a:lvl1pPr>
          </a:lstStyle>
          <a:p>
            <a:endParaRPr lang="ru-RU"/>
          </a:p>
        </p:txBody>
      </p:sp>
      <p:sp>
        <p:nvSpPr>
          <p:cNvPr id="7" name="Номер слайда 6"/>
          <p:cNvSpPr>
            <a:spLocks noGrp="1"/>
          </p:cNvSpPr>
          <p:nvPr>
            <p:ph type="sldNum" sz="quarter" idx="5"/>
          </p:nvPr>
        </p:nvSpPr>
        <p:spPr>
          <a:xfrm>
            <a:off x="3850444" y="9428584"/>
            <a:ext cx="2945659" cy="498054"/>
          </a:xfrm>
          <a:prstGeom prst="rect">
            <a:avLst/>
          </a:prstGeom>
        </p:spPr>
        <p:txBody>
          <a:bodyPr vert="horz" lIns="91550" tIns="45775" rIns="91550" bIns="45775" rtlCol="0" anchor="b"/>
          <a:lstStyle>
            <a:lvl1pPr algn="r">
              <a:defRPr sz="1200"/>
            </a:lvl1pPr>
          </a:lstStyle>
          <a:p>
            <a:fld id="{5F44DDE5-65E7-4D4E-8AC3-A05DBCD43751}" type="slidenum">
              <a:rPr lang="ru-RU" smtClean="0"/>
              <a:t>‹#›</a:t>
            </a:fld>
            <a:endParaRPr lang="ru-RU"/>
          </a:p>
        </p:txBody>
      </p:sp>
    </p:spTree>
    <p:extLst>
      <p:ext uri="{BB962C8B-B14F-4D97-AF65-F5344CB8AC3E}">
        <p14:creationId xmlns:p14="http://schemas.microsoft.com/office/powerpoint/2010/main" val="185276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Заметки 2"/>
          <p:cNvSpPr>
            <a:spLocks noGrp="1"/>
          </p:cNvSpPr>
          <p:nvPr>
            <p:ph type="body" idx="1"/>
          </p:nvPr>
        </p:nvSpPr>
        <p:spPr/>
        <p:txBody>
          <a:bodyPr/>
          <a:lstStyle/>
          <a:p>
            <a:pPr defTabSz="919615">
              <a:defRPr/>
            </a:pPr>
            <a:endParaRPr lang="ru-RU" dirty="0"/>
          </a:p>
        </p:txBody>
      </p:sp>
      <p:sp>
        <p:nvSpPr>
          <p:cNvPr id="13316"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3152" indent="-285828">
              <a:defRPr>
                <a:solidFill>
                  <a:schemeClr val="tx1"/>
                </a:solidFill>
                <a:latin typeface="Calibri" panose="020F0502020204030204" pitchFamily="34" charset="0"/>
              </a:defRPr>
            </a:lvl2pPr>
            <a:lvl3pPr marL="1143309" indent="-228662">
              <a:defRPr>
                <a:solidFill>
                  <a:schemeClr val="tx1"/>
                </a:solidFill>
                <a:latin typeface="Calibri" panose="020F0502020204030204" pitchFamily="34" charset="0"/>
              </a:defRPr>
            </a:lvl3pPr>
            <a:lvl4pPr marL="1600635" indent="-228662">
              <a:defRPr>
                <a:solidFill>
                  <a:schemeClr val="tx1"/>
                </a:solidFill>
                <a:latin typeface="Calibri" panose="020F0502020204030204" pitchFamily="34" charset="0"/>
              </a:defRPr>
            </a:lvl4pPr>
            <a:lvl5pPr marL="2057959" indent="-228662">
              <a:defRPr>
                <a:solidFill>
                  <a:schemeClr val="tx1"/>
                </a:solidFill>
                <a:latin typeface="Calibri" panose="020F0502020204030204" pitchFamily="34" charset="0"/>
              </a:defRPr>
            </a:lvl5pPr>
            <a:lvl6pPr marL="2515282" indent="-228662" defTabSz="919412" fontAlgn="base">
              <a:spcBef>
                <a:spcPct val="0"/>
              </a:spcBef>
              <a:spcAft>
                <a:spcPct val="0"/>
              </a:spcAft>
              <a:defRPr>
                <a:solidFill>
                  <a:schemeClr val="tx1"/>
                </a:solidFill>
                <a:latin typeface="Calibri" panose="020F0502020204030204" pitchFamily="34" charset="0"/>
              </a:defRPr>
            </a:lvl6pPr>
            <a:lvl7pPr marL="2972605" indent="-228662" defTabSz="919412" fontAlgn="base">
              <a:spcBef>
                <a:spcPct val="0"/>
              </a:spcBef>
              <a:spcAft>
                <a:spcPct val="0"/>
              </a:spcAft>
              <a:defRPr>
                <a:solidFill>
                  <a:schemeClr val="tx1"/>
                </a:solidFill>
                <a:latin typeface="Calibri" panose="020F0502020204030204" pitchFamily="34" charset="0"/>
              </a:defRPr>
            </a:lvl7pPr>
            <a:lvl8pPr marL="3429929" indent="-228662" defTabSz="919412" fontAlgn="base">
              <a:spcBef>
                <a:spcPct val="0"/>
              </a:spcBef>
              <a:spcAft>
                <a:spcPct val="0"/>
              </a:spcAft>
              <a:defRPr>
                <a:solidFill>
                  <a:schemeClr val="tx1"/>
                </a:solidFill>
                <a:latin typeface="Calibri" panose="020F0502020204030204" pitchFamily="34" charset="0"/>
              </a:defRPr>
            </a:lvl8pPr>
            <a:lvl9pPr marL="3887254" indent="-228662" defTabSz="919412" fontAlgn="base">
              <a:spcBef>
                <a:spcPct val="0"/>
              </a:spcBef>
              <a:spcAft>
                <a:spcPct val="0"/>
              </a:spcAft>
              <a:defRPr>
                <a:solidFill>
                  <a:schemeClr val="tx1"/>
                </a:solidFill>
                <a:latin typeface="Calibri" panose="020F0502020204030204" pitchFamily="34" charset="0"/>
              </a:defRPr>
            </a:lvl9pPr>
          </a:lstStyle>
          <a:p>
            <a:pPr defTabSz="919412" fontAlgn="base">
              <a:spcBef>
                <a:spcPct val="0"/>
              </a:spcBef>
              <a:spcAft>
                <a:spcPct val="0"/>
              </a:spcAft>
            </a:pPr>
            <a:fld id="{5111988E-5D36-416C-9B19-390DE5AB082C}" type="slidenum">
              <a:rPr lang="ru-RU"/>
              <a:pPr defTabSz="919412" fontAlgn="base">
                <a:spcBef>
                  <a:spcPct val="0"/>
                </a:spcBef>
                <a:spcAft>
                  <a:spcPct val="0"/>
                </a:spcAft>
              </a:pPr>
              <a:t>1</a:t>
            </a:fld>
            <a:endParaRPr lang="ru-RU"/>
          </a:p>
        </p:txBody>
      </p:sp>
    </p:spTree>
    <p:extLst>
      <p:ext uri="{BB962C8B-B14F-4D97-AF65-F5344CB8AC3E}">
        <p14:creationId xmlns:p14="http://schemas.microsoft.com/office/powerpoint/2010/main" val="1187863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Верхний колонтитул 3"/>
          <p:cNvSpPr>
            <a:spLocks noGrp="1"/>
          </p:cNvSpPr>
          <p:nvPr>
            <p:ph type="hdr" sz="quarter" idx="10"/>
          </p:nvPr>
        </p:nvSpPr>
        <p:spPr/>
        <p:txBody>
          <a:bodyPr/>
          <a:lstStyle/>
          <a:p>
            <a:endParaRPr lang="ru-RU" dirty="0"/>
          </a:p>
        </p:txBody>
      </p:sp>
      <p:sp>
        <p:nvSpPr>
          <p:cNvPr id="5" name="Номер слайда 4"/>
          <p:cNvSpPr>
            <a:spLocks noGrp="1"/>
          </p:cNvSpPr>
          <p:nvPr>
            <p:ph type="sldNum" sz="quarter" idx="11"/>
          </p:nvPr>
        </p:nvSpPr>
        <p:spPr/>
        <p:txBody>
          <a:bodyPr/>
          <a:lstStyle/>
          <a:p>
            <a:fld id="{F1732A2B-0E36-4D94-BE9F-4F520D8A9F09}" type="slidenum">
              <a:rPr lang="ru-RU" smtClean="0"/>
              <a:pPr/>
              <a:t>3</a:t>
            </a:fld>
            <a:endParaRPr lang="ru-RU" dirty="0"/>
          </a:p>
        </p:txBody>
      </p:sp>
    </p:spTree>
    <p:extLst>
      <p:ext uri="{BB962C8B-B14F-4D97-AF65-F5344CB8AC3E}">
        <p14:creationId xmlns:p14="http://schemas.microsoft.com/office/powerpoint/2010/main" val="2017259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178F8A5E-058F-42BE-9CA4-D49264460C9E}" type="datetimeFigureOut">
              <a:rPr lang="ru-RU" smtClean="0"/>
              <a:t>15.07.2026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AC12F6F-D689-417C-920C-DF601BC047B0}" type="slidenum">
              <a:rPr lang="ru-RU" smtClean="0"/>
              <a:t>‹#›</a:t>
            </a:fld>
            <a:endParaRPr lang="ru-RU"/>
          </a:p>
        </p:txBody>
      </p:sp>
    </p:spTree>
    <p:extLst>
      <p:ext uri="{BB962C8B-B14F-4D97-AF65-F5344CB8AC3E}">
        <p14:creationId xmlns:p14="http://schemas.microsoft.com/office/powerpoint/2010/main" val="2391386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78F8A5E-058F-42BE-9CA4-D49264460C9E}" type="datetimeFigureOut">
              <a:rPr lang="ru-RU" smtClean="0"/>
              <a:t>15.07.2026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AC12F6F-D689-417C-920C-DF601BC047B0}" type="slidenum">
              <a:rPr lang="ru-RU" smtClean="0"/>
              <a:t>‹#›</a:t>
            </a:fld>
            <a:endParaRPr lang="ru-RU"/>
          </a:p>
        </p:txBody>
      </p:sp>
    </p:spTree>
    <p:extLst>
      <p:ext uri="{BB962C8B-B14F-4D97-AF65-F5344CB8AC3E}">
        <p14:creationId xmlns:p14="http://schemas.microsoft.com/office/powerpoint/2010/main" val="416475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78F8A5E-058F-42BE-9CA4-D49264460C9E}" type="datetimeFigureOut">
              <a:rPr lang="ru-RU" smtClean="0"/>
              <a:t>15.07.2026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AC12F6F-D689-417C-920C-DF601BC047B0}" type="slidenum">
              <a:rPr lang="ru-RU" smtClean="0"/>
              <a:t>‹#›</a:t>
            </a:fld>
            <a:endParaRPr lang="ru-RU"/>
          </a:p>
        </p:txBody>
      </p:sp>
    </p:spTree>
    <p:extLst>
      <p:ext uri="{BB962C8B-B14F-4D97-AF65-F5344CB8AC3E}">
        <p14:creationId xmlns:p14="http://schemas.microsoft.com/office/powerpoint/2010/main" val="3475040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7052968"/>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27498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0705574" y="6459321"/>
            <a:ext cx="1429124" cy="341376"/>
          </a:xfrm>
          <a:prstGeom prst="rect">
            <a:avLst/>
          </a:prstGeom>
        </p:spPr>
      </p:pic>
    </p:spTree>
    <p:extLst>
      <p:ext uri="{BB962C8B-B14F-4D97-AF65-F5344CB8AC3E}">
        <p14:creationId xmlns:p14="http://schemas.microsoft.com/office/powerpoint/2010/main" val="2577644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78F8A5E-058F-42BE-9CA4-D49264460C9E}" type="datetimeFigureOut">
              <a:rPr lang="ru-RU" smtClean="0"/>
              <a:t>15.07.2026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AC12F6F-D689-417C-920C-DF601BC047B0}" type="slidenum">
              <a:rPr lang="ru-RU" smtClean="0"/>
              <a:t>‹#›</a:t>
            </a:fld>
            <a:endParaRPr lang="ru-RU"/>
          </a:p>
        </p:txBody>
      </p:sp>
    </p:spTree>
    <p:extLst>
      <p:ext uri="{BB962C8B-B14F-4D97-AF65-F5344CB8AC3E}">
        <p14:creationId xmlns:p14="http://schemas.microsoft.com/office/powerpoint/2010/main" val="1640100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178F8A5E-058F-42BE-9CA4-D49264460C9E}" type="datetimeFigureOut">
              <a:rPr lang="ru-RU" smtClean="0"/>
              <a:t>15.07.2026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AC12F6F-D689-417C-920C-DF601BC047B0}" type="slidenum">
              <a:rPr lang="ru-RU" smtClean="0"/>
              <a:t>‹#›</a:t>
            </a:fld>
            <a:endParaRPr lang="ru-RU"/>
          </a:p>
        </p:txBody>
      </p:sp>
    </p:spTree>
    <p:extLst>
      <p:ext uri="{BB962C8B-B14F-4D97-AF65-F5344CB8AC3E}">
        <p14:creationId xmlns:p14="http://schemas.microsoft.com/office/powerpoint/2010/main" val="988209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178F8A5E-058F-42BE-9CA4-D49264460C9E}" type="datetimeFigureOut">
              <a:rPr lang="ru-RU" smtClean="0"/>
              <a:t>15.07.2026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AC12F6F-D689-417C-920C-DF601BC047B0}" type="slidenum">
              <a:rPr lang="ru-RU" smtClean="0"/>
              <a:t>‹#›</a:t>
            </a:fld>
            <a:endParaRPr lang="ru-RU"/>
          </a:p>
        </p:txBody>
      </p:sp>
    </p:spTree>
    <p:extLst>
      <p:ext uri="{BB962C8B-B14F-4D97-AF65-F5344CB8AC3E}">
        <p14:creationId xmlns:p14="http://schemas.microsoft.com/office/powerpoint/2010/main" val="678086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178F8A5E-058F-42BE-9CA4-D49264460C9E}" type="datetimeFigureOut">
              <a:rPr lang="ru-RU" smtClean="0"/>
              <a:t>15.07.2026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AC12F6F-D689-417C-920C-DF601BC047B0}" type="slidenum">
              <a:rPr lang="ru-RU" smtClean="0"/>
              <a:t>‹#›</a:t>
            </a:fld>
            <a:endParaRPr lang="ru-RU"/>
          </a:p>
        </p:txBody>
      </p:sp>
    </p:spTree>
    <p:extLst>
      <p:ext uri="{BB962C8B-B14F-4D97-AF65-F5344CB8AC3E}">
        <p14:creationId xmlns:p14="http://schemas.microsoft.com/office/powerpoint/2010/main" val="4175637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178F8A5E-058F-42BE-9CA4-D49264460C9E}" type="datetimeFigureOut">
              <a:rPr lang="ru-RU" smtClean="0"/>
              <a:t>15.07.2026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AC12F6F-D689-417C-920C-DF601BC047B0}" type="slidenum">
              <a:rPr lang="ru-RU" smtClean="0"/>
              <a:t>‹#›</a:t>
            </a:fld>
            <a:endParaRPr lang="ru-RU"/>
          </a:p>
        </p:txBody>
      </p:sp>
    </p:spTree>
    <p:extLst>
      <p:ext uri="{BB962C8B-B14F-4D97-AF65-F5344CB8AC3E}">
        <p14:creationId xmlns:p14="http://schemas.microsoft.com/office/powerpoint/2010/main" val="1071095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78F8A5E-058F-42BE-9CA4-D49264460C9E}" type="datetimeFigureOut">
              <a:rPr lang="ru-RU" smtClean="0"/>
              <a:t>15.07.2026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AC12F6F-D689-417C-920C-DF601BC047B0}" type="slidenum">
              <a:rPr lang="ru-RU" smtClean="0"/>
              <a:t>‹#›</a:t>
            </a:fld>
            <a:endParaRPr lang="ru-RU"/>
          </a:p>
        </p:txBody>
      </p:sp>
    </p:spTree>
    <p:extLst>
      <p:ext uri="{BB962C8B-B14F-4D97-AF65-F5344CB8AC3E}">
        <p14:creationId xmlns:p14="http://schemas.microsoft.com/office/powerpoint/2010/main" val="4111611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178F8A5E-058F-42BE-9CA4-D49264460C9E}" type="datetimeFigureOut">
              <a:rPr lang="ru-RU" smtClean="0"/>
              <a:t>15.07.2026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AC12F6F-D689-417C-920C-DF601BC047B0}" type="slidenum">
              <a:rPr lang="ru-RU" smtClean="0"/>
              <a:t>‹#›</a:t>
            </a:fld>
            <a:endParaRPr lang="ru-RU"/>
          </a:p>
        </p:txBody>
      </p:sp>
    </p:spTree>
    <p:extLst>
      <p:ext uri="{BB962C8B-B14F-4D97-AF65-F5344CB8AC3E}">
        <p14:creationId xmlns:p14="http://schemas.microsoft.com/office/powerpoint/2010/main" val="3816683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178F8A5E-058F-42BE-9CA4-D49264460C9E}" type="datetimeFigureOut">
              <a:rPr lang="ru-RU" smtClean="0"/>
              <a:t>15.07.2026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AC12F6F-D689-417C-920C-DF601BC047B0}" type="slidenum">
              <a:rPr lang="ru-RU" smtClean="0"/>
              <a:t>‹#›</a:t>
            </a:fld>
            <a:endParaRPr lang="ru-RU"/>
          </a:p>
        </p:txBody>
      </p:sp>
    </p:spTree>
    <p:extLst>
      <p:ext uri="{BB962C8B-B14F-4D97-AF65-F5344CB8AC3E}">
        <p14:creationId xmlns:p14="http://schemas.microsoft.com/office/powerpoint/2010/main" val="1987702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8F8A5E-058F-42BE-9CA4-D49264460C9E}" type="datetimeFigureOut">
              <a:rPr lang="ru-RU" smtClean="0"/>
              <a:t>15.07.2026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C12F6F-D689-417C-920C-DF601BC047B0}" type="slidenum">
              <a:rPr lang="ru-RU" smtClean="0"/>
              <a:t>‹#›</a:t>
            </a:fld>
            <a:endParaRPr lang="ru-RU"/>
          </a:p>
        </p:txBody>
      </p:sp>
    </p:spTree>
    <p:extLst>
      <p:ext uri="{BB962C8B-B14F-4D97-AF65-F5344CB8AC3E}">
        <p14:creationId xmlns:p14="http://schemas.microsoft.com/office/powerpoint/2010/main" val="42200309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97757"/>
      </p:ext>
    </p:extLst>
  </p:cSld>
  <p:clrMap bg1="lt1" tx1="dk1" bg2="lt2" tx2="dk2" accent1="accent1" accent2="accent2" accent3="accent3" accent4="accent4" accent5="accent5" accent6="accent6" hlink="hlink" folHlink="folHlink"/>
  <p:sldLayoutIdLst>
    <p:sldLayoutId id="2147483662" r:id="rId1"/>
    <p:sldLayoutId id="2147483663" r:id="rId2"/>
  </p:sldLayoutIdLst>
  <p:hf sldNum="0"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1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1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6.jf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f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Прямоугольник 69"/>
          <p:cNvSpPr/>
          <p:nvPr/>
        </p:nvSpPr>
        <p:spPr>
          <a:xfrm>
            <a:off x="36186" y="0"/>
            <a:ext cx="12187212" cy="365990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400" dirty="0">
              <a:latin typeface="Tahoma" panose="020B0604030504040204" pitchFamily="34" charset="0"/>
              <a:ea typeface="Tahoma" panose="020B0604030504040204" pitchFamily="34" charset="0"/>
              <a:cs typeface="Tahoma" panose="020B0604030504040204" pitchFamily="34" charset="0"/>
            </a:endParaRPr>
          </a:p>
        </p:txBody>
      </p:sp>
      <p:grpSp>
        <p:nvGrpSpPr>
          <p:cNvPr id="72" name="Группа 21">
            <a:extLst>
              <a:ext uri="{FF2B5EF4-FFF2-40B4-BE49-F238E27FC236}">
                <a16:creationId xmlns:a16="http://schemas.microsoft.com/office/drawing/2014/main" id="{FB78115B-C6A5-41E0-932C-34DB86D9E816}"/>
              </a:ext>
            </a:extLst>
          </p:cNvPr>
          <p:cNvGrpSpPr>
            <a:grpSpLocks/>
          </p:cNvGrpSpPr>
          <p:nvPr/>
        </p:nvGrpSpPr>
        <p:grpSpPr bwMode="auto">
          <a:xfrm rot="5400000">
            <a:off x="7683712" y="1104618"/>
            <a:ext cx="1664397" cy="1639561"/>
            <a:chOff x="464266" y="2731227"/>
            <a:chExt cx="970345" cy="932948"/>
          </a:xfrm>
          <a:solidFill>
            <a:schemeClr val="bg1"/>
          </a:solidFill>
        </p:grpSpPr>
        <p:sp>
          <p:nvSpPr>
            <p:cNvPr id="85" name="Graphic 1">
              <a:extLst>
                <a:ext uri="{FF2B5EF4-FFF2-40B4-BE49-F238E27FC236}">
                  <a16:creationId xmlns:a16="http://schemas.microsoft.com/office/drawing/2014/main" id="{E90D109E-C172-40AE-BFF7-646FF506EE35}"/>
                </a:ext>
              </a:extLst>
            </p:cNvPr>
            <p:cNvSpPr/>
            <p:nvPr/>
          </p:nvSpPr>
          <p:spPr>
            <a:xfrm>
              <a:off x="464266" y="2731227"/>
              <a:ext cx="485172" cy="474408"/>
            </a:xfrm>
            <a:custGeom>
              <a:avLst/>
              <a:gdLst>
                <a:gd name="connsiteX0" fmla="*/ 374047 w 781050"/>
                <a:gd name="connsiteY0" fmla="*/ 392716 h 781050"/>
                <a:gd name="connsiteX1" fmla="*/ 278130 w 781050"/>
                <a:gd name="connsiteY1" fmla="*/ 366617 h 781050"/>
                <a:gd name="connsiteX2" fmla="*/ 260604 w 781050"/>
                <a:gd name="connsiteY2" fmla="*/ 295561 h 781050"/>
                <a:gd name="connsiteX3" fmla="*/ 200597 w 781050"/>
                <a:gd name="connsiteY3" fmla="*/ 336709 h 781050"/>
                <a:gd name="connsiteX4" fmla="*/ 226028 w 781050"/>
                <a:gd name="connsiteY4" fmla="*/ 301847 h 781050"/>
                <a:gd name="connsiteX5" fmla="*/ 193643 w 781050"/>
                <a:gd name="connsiteY5" fmla="*/ 228600 h 781050"/>
                <a:gd name="connsiteX6" fmla="*/ 91726 w 781050"/>
                <a:gd name="connsiteY6" fmla="*/ 218313 h 781050"/>
                <a:gd name="connsiteX7" fmla="*/ 95155 w 781050"/>
                <a:gd name="connsiteY7" fmla="*/ 285369 h 781050"/>
                <a:gd name="connsiteX8" fmla="*/ 141637 w 781050"/>
                <a:gd name="connsiteY8" fmla="*/ 291275 h 781050"/>
                <a:gd name="connsiteX9" fmla="*/ 150019 w 781050"/>
                <a:gd name="connsiteY9" fmla="*/ 267367 h 781050"/>
                <a:gd name="connsiteX10" fmla="*/ 169831 w 781050"/>
                <a:gd name="connsiteY10" fmla="*/ 266033 h 781050"/>
                <a:gd name="connsiteX11" fmla="*/ 160020 w 781050"/>
                <a:gd name="connsiteY11" fmla="*/ 307181 h 781050"/>
                <a:gd name="connsiteX12" fmla="*/ 80010 w 781050"/>
                <a:gd name="connsiteY12" fmla="*/ 299752 h 781050"/>
                <a:gd name="connsiteX13" fmla="*/ 75438 w 781050"/>
                <a:gd name="connsiteY13" fmla="*/ 202787 h 781050"/>
                <a:gd name="connsiteX14" fmla="*/ 139351 w 781050"/>
                <a:gd name="connsiteY14" fmla="*/ 174974 h 781050"/>
                <a:gd name="connsiteX15" fmla="*/ 81820 w 781050"/>
                <a:gd name="connsiteY15" fmla="*/ 137732 h 781050"/>
                <a:gd name="connsiteX16" fmla="*/ 30671 w 781050"/>
                <a:gd name="connsiteY16" fmla="*/ 121253 h 781050"/>
                <a:gd name="connsiteX17" fmla="*/ 76867 w 781050"/>
                <a:gd name="connsiteY17" fmla="*/ 109823 h 781050"/>
                <a:gd name="connsiteX18" fmla="*/ 9620 w 781050"/>
                <a:gd name="connsiteY18" fmla="*/ 7144 h 781050"/>
                <a:gd name="connsiteX19" fmla="*/ 112014 w 781050"/>
                <a:gd name="connsiteY19" fmla="*/ 74200 h 781050"/>
                <a:gd name="connsiteX20" fmla="*/ 123444 w 781050"/>
                <a:gd name="connsiteY20" fmla="*/ 28004 h 781050"/>
                <a:gd name="connsiteX21" fmla="*/ 139922 w 781050"/>
                <a:gd name="connsiteY21" fmla="*/ 79248 h 781050"/>
                <a:gd name="connsiteX22" fmla="*/ 177165 w 781050"/>
                <a:gd name="connsiteY22" fmla="*/ 136779 h 781050"/>
                <a:gd name="connsiteX23" fmla="*/ 204978 w 781050"/>
                <a:gd name="connsiteY23" fmla="*/ 72866 h 781050"/>
                <a:gd name="connsiteX24" fmla="*/ 301943 w 781050"/>
                <a:gd name="connsiteY24" fmla="*/ 77438 h 781050"/>
                <a:gd name="connsiteX25" fmla="*/ 309372 w 781050"/>
                <a:gd name="connsiteY25" fmla="*/ 157353 h 781050"/>
                <a:gd name="connsiteX26" fmla="*/ 268224 w 781050"/>
                <a:gd name="connsiteY26" fmla="*/ 167164 h 781050"/>
                <a:gd name="connsiteX27" fmla="*/ 269558 w 781050"/>
                <a:gd name="connsiteY27" fmla="*/ 147352 h 781050"/>
                <a:gd name="connsiteX28" fmla="*/ 293465 w 781050"/>
                <a:gd name="connsiteY28" fmla="*/ 138970 h 781050"/>
                <a:gd name="connsiteX29" fmla="*/ 287560 w 781050"/>
                <a:gd name="connsiteY29" fmla="*/ 92488 h 781050"/>
                <a:gd name="connsiteX30" fmla="*/ 220504 w 781050"/>
                <a:gd name="connsiteY30" fmla="*/ 89059 h 781050"/>
                <a:gd name="connsiteX31" fmla="*/ 230791 w 781050"/>
                <a:gd name="connsiteY31" fmla="*/ 190976 h 781050"/>
                <a:gd name="connsiteX32" fmla="*/ 304038 w 781050"/>
                <a:gd name="connsiteY32" fmla="*/ 223266 h 781050"/>
                <a:gd name="connsiteX33" fmla="*/ 338900 w 781050"/>
                <a:gd name="connsiteY33" fmla="*/ 197930 h 781050"/>
                <a:gd name="connsiteX34" fmla="*/ 297752 w 781050"/>
                <a:gd name="connsiteY34" fmla="*/ 257937 h 781050"/>
                <a:gd name="connsiteX35" fmla="*/ 368808 w 781050"/>
                <a:gd name="connsiteY35" fmla="*/ 275463 h 781050"/>
                <a:gd name="connsiteX36" fmla="*/ 394907 w 781050"/>
                <a:gd name="connsiteY36" fmla="*/ 373856 h 781050"/>
                <a:gd name="connsiteX37" fmla="*/ 421005 w 781050"/>
                <a:gd name="connsiteY37" fmla="*/ 277940 h 781050"/>
                <a:gd name="connsiteX38" fmla="*/ 492062 w 781050"/>
                <a:gd name="connsiteY38" fmla="*/ 260414 h 781050"/>
                <a:gd name="connsiteX39" fmla="*/ 450914 w 781050"/>
                <a:gd name="connsiteY39" fmla="*/ 200406 h 781050"/>
                <a:gd name="connsiteX40" fmla="*/ 485775 w 781050"/>
                <a:gd name="connsiteY40" fmla="*/ 225838 h 781050"/>
                <a:gd name="connsiteX41" fmla="*/ 559022 w 781050"/>
                <a:gd name="connsiteY41" fmla="*/ 193548 h 781050"/>
                <a:gd name="connsiteX42" fmla="*/ 569309 w 781050"/>
                <a:gd name="connsiteY42" fmla="*/ 91631 h 781050"/>
                <a:gd name="connsiteX43" fmla="*/ 502253 w 781050"/>
                <a:gd name="connsiteY43" fmla="*/ 95059 h 781050"/>
                <a:gd name="connsiteX44" fmla="*/ 496348 w 781050"/>
                <a:gd name="connsiteY44" fmla="*/ 141542 h 781050"/>
                <a:gd name="connsiteX45" fmla="*/ 520256 w 781050"/>
                <a:gd name="connsiteY45" fmla="*/ 149924 h 781050"/>
                <a:gd name="connsiteX46" fmla="*/ 521589 w 781050"/>
                <a:gd name="connsiteY46" fmla="*/ 169736 h 781050"/>
                <a:gd name="connsiteX47" fmla="*/ 480441 w 781050"/>
                <a:gd name="connsiteY47" fmla="*/ 159925 h 781050"/>
                <a:gd name="connsiteX48" fmla="*/ 487871 w 781050"/>
                <a:gd name="connsiteY48" fmla="*/ 79915 h 781050"/>
                <a:gd name="connsiteX49" fmla="*/ 584835 w 781050"/>
                <a:gd name="connsiteY49" fmla="*/ 75343 h 781050"/>
                <a:gd name="connsiteX50" fmla="*/ 612648 w 781050"/>
                <a:gd name="connsiteY50" fmla="*/ 139160 h 781050"/>
                <a:gd name="connsiteX51" fmla="*/ 649891 w 781050"/>
                <a:gd name="connsiteY51" fmla="*/ 81629 h 781050"/>
                <a:gd name="connsiteX52" fmla="*/ 666369 w 781050"/>
                <a:gd name="connsiteY52" fmla="*/ 30385 h 781050"/>
                <a:gd name="connsiteX53" fmla="*/ 677799 w 781050"/>
                <a:gd name="connsiteY53" fmla="*/ 76581 h 781050"/>
                <a:gd name="connsiteX54" fmla="*/ 780193 w 781050"/>
                <a:gd name="connsiteY54" fmla="*/ 9525 h 781050"/>
                <a:gd name="connsiteX55" fmla="*/ 713137 w 781050"/>
                <a:gd name="connsiteY55" fmla="*/ 111919 h 781050"/>
                <a:gd name="connsiteX56" fmla="*/ 759333 w 781050"/>
                <a:gd name="connsiteY56" fmla="*/ 123349 h 781050"/>
                <a:gd name="connsiteX57" fmla="*/ 708184 w 781050"/>
                <a:gd name="connsiteY57" fmla="*/ 139827 h 781050"/>
                <a:gd name="connsiteX58" fmla="*/ 650653 w 781050"/>
                <a:gd name="connsiteY58" fmla="*/ 177070 h 781050"/>
                <a:gd name="connsiteX59" fmla="*/ 714565 w 781050"/>
                <a:gd name="connsiteY59" fmla="*/ 204883 h 781050"/>
                <a:gd name="connsiteX60" fmla="*/ 709994 w 781050"/>
                <a:gd name="connsiteY60" fmla="*/ 301847 h 781050"/>
                <a:gd name="connsiteX61" fmla="*/ 630079 w 781050"/>
                <a:gd name="connsiteY61" fmla="*/ 309277 h 781050"/>
                <a:gd name="connsiteX62" fmla="*/ 620268 w 781050"/>
                <a:gd name="connsiteY62" fmla="*/ 268129 h 781050"/>
                <a:gd name="connsiteX63" fmla="*/ 640080 w 781050"/>
                <a:gd name="connsiteY63" fmla="*/ 269462 h 781050"/>
                <a:gd name="connsiteX64" fmla="*/ 648462 w 781050"/>
                <a:gd name="connsiteY64" fmla="*/ 293370 h 781050"/>
                <a:gd name="connsiteX65" fmla="*/ 694944 w 781050"/>
                <a:gd name="connsiteY65" fmla="*/ 287465 h 781050"/>
                <a:gd name="connsiteX66" fmla="*/ 698373 w 781050"/>
                <a:gd name="connsiteY66" fmla="*/ 220409 h 781050"/>
                <a:gd name="connsiteX67" fmla="*/ 596456 w 781050"/>
                <a:gd name="connsiteY67" fmla="*/ 230696 h 781050"/>
                <a:gd name="connsiteX68" fmla="*/ 564166 w 781050"/>
                <a:gd name="connsiteY68" fmla="*/ 303943 h 781050"/>
                <a:gd name="connsiteX69" fmla="*/ 589598 w 781050"/>
                <a:gd name="connsiteY69" fmla="*/ 338804 h 781050"/>
                <a:gd name="connsiteX70" fmla="*/ 529590 w 781050"/>
                <a:gd name="connsiteY70" fmla="*/ 297656 h 781050"/>
                <a:gd name="connsiteX71" fmla="*/ 512064 w 781050"/>
                <a:gd name="connsiteY71" fmla="*/ 368713 h 781050"/>
                <a:gd name="connsiteX72" fmla="*/ 413671 w 781050"/>
                <a:gd name="connsiteY72" fmla="*/ 394811 h 781050"/>
                <a:gd name="connsiteX73" fmla="*/ 509588 w 781050"/>
                <a:gd name="connsiteY73" fmla="*/ 420910 h 781050"/>
                <a:gd name="connsiteX74" fmla="*/ 527114 w 781050"/>
                <a:gd name="connsiteY74" fmla="*/ 491966 h 781050"/>
                <a:gd name="connsiteX75" fmla="*/ 587216 w 781050"/>
                <a:gd name="connsiteY75" fmla="*/ 450818 h 781050"/>
                <a:gd name="connsiteX76" fmla="*/ 561785 w 781050"/>
                <a:gd name="connsiteY76" fmla="*/ 485680 h 781050"/>
                <a:gd name="connsiteX77" fmla="*/ 594170 w 781050"/>
                <a:gd name="connsiteY77" fmla="*/ 558927 h 781050"/>
                <a:gd name="connsiteX78" fmla="*/ 696087 w 781050"/>
                <a:gd name="connsiteY78" fmla="*/ 569214 h 781050"/>
                <a:gd name="connsiteX79" fmla="*/ 692658 w 781050"/>
                <a:gd name="connsiteY79" fmla="*/ 502158 h 781050"/>
                <a:gd name="connsiteX80" fmla="*/ 646176 w 781050"/>
                <a:gd name="connsiteY80" fmla="*/ 496253 h 781050"/>
                <a:gd name="connsiteX81" fmla="*/ 637794 w 781050"/>
                <a:gd name="connsiteY81" fmla="*/ 520160 h 781050"/>
                <a:gd name="connsiteX82" fmla="*/ 617982 w 781050"/>
                <a:gd name="connsiteY82" fmla="*/ 521494 h 781050"/>
                <a:gd name="connsiteX83" fmla="*/ 627793 w 781050"/>
                <a:gd name="connsiteY83" fmla="*/ 480346 h 781050"/>
                <a:gd name="connsiteX84" fmla="*/ 707803 w 781050"/>
                <a:gd name="connsiteY84" fmla="*/ 487680 h 781050"/>
                <a:gd name="connsiteX85" fmla="*/ 712375 w 781050"/>
                <a:gd name="connsiteY85" fmla="*/ 584645 h 781050"/>
                <a:gd name="connsiteX86" fmla="*/ 648462 w 781050"/>
                <a:gd name="connsiteY86" fmla="*/ 612458 h 781050"/>
                <a:gd name="connsiteX87" fmla="*/ 705993 w 781050"/>
                <a:gd name="connsiteY87" fmla="*/ 649700 h 781050"/>
                <a:gd name="connsiteX88" fmla="*/ 757142 w 781050"/>
                <a:gd name="connsiteY88" fmla="*/ 666179 h 781050"/>
                <a:gd name="connsiteX89" fmla="*/ 710946 w 781050"/>
                <a:gd name="connsiteY89" fmla="*/ 677704 h 781050"/>
                <a:gd name="connsiteX90" fmla="*/ 778002 w 781050"/>
                <a:gd name="connsiteY90" fmla="*/ 780098 h 781050"/>
                <a:gd name="connsiteX91" fmla="*/ 675608 w 781050"/>
                <a:gd name="connsiteY91" fmla="*/ 713042 h 781050"/>
                <a:gd name="connsiteX92" fmla="*/ 664178 w 781050"/>
                <a:gd name="connsiteY92" fmla="*/ 759238 h 781050"/>
                <a:gd name="connsiteX93" fmla="*/ 647700 w 781050"/>
                <a:gd name="connsiteY93" fmla="*/ 708088 h 781050"/>
                <a:gd name="connsiteX94" fmla="*/ 610457 w 781050"/>
                <a:gd name="connsiteY94" fmla="*/ 650558 h 781050"/>
                <a:gd name="connsiteX95" fmla="*/ 582644 w 781050"/>
                <a:gd name="connsiteY95" fmla="*/ 714470 h 781050"/>
                <a:gd name="connsiteX96" fmla="*/ 485680 w 781050"/>
                <a:gd name="connsiteY96" fmla="*/ 709898 h 781050"/>
                <a:gd name="connsiteX97" fmla="*/ 478346 w 781050"/>
                <a:gd name="connsiteY97" fmla="*/ 629984 h 781050"/>
                <a:gd name="connsiteX98" fmla="*/ 519494 w 781050"/>
                <a:gd name="connsiteY98" fmla="*/ 620078 h 781050"/>
                <a:gd name="connsiteX99" fmla="*/ 518160 w 781050"/>
                <a:gd name="connsiteY99" fmla="*/ 639890 h 781050"/>
                <a:gd name="connsiteX100" fmla="*/ 494252 w 781050"/>
                <a:gd name="connsiteY100" fmla="*/ 648272 h 781050"/>
                <a:gd name="connsiteX101" fmla="*/ 500158 w 781050"/>
                <a:gd name="connsiteY101" fmla="*/ 694754 h 781050"/>
                <a:gd name="connsiteX102" fmla="*/ 567214 w 781050"/>
                <a:gd name="connsiteY102" fmla="*/ 698183 h 781050"/>
                <a:gd name="connsiteX103" fmla="*/ 556927 w 781050"/>
                <a:gd name="connsiteY103" fmla="*/ 596265 h 781050"/>
                <a:gd name="connsiteX104" fmla="*/ 483680 w 781050"/>
                <a:gd name="connsiteY104" fmla="*/ 563975 h 781050"/>
                <a:gd name="connsiteX105" fmla="*/ 448818 w 781050"/>
                <a:gd name="connsiteY105" fmla="*/ 589407 h 781050"/>
                <a:gd name="connsiteX106" fmla="*/ 489966 w 781050"/>
                <a:gd name="connsiteY106" fmla="*/ 529400 h 781050"/>
                <a:gd name="connsiteX107" fmla="*/ 418910 w 781050"/>
                <a:gd name="connsiteY107" fmla="*/ 511874 h 781050"/>
                <a:gd name="connsiteX108" fmla="*/ 392811 w 781050"/>
                <a:gd name="connsiteY108" fmla="*/ 413480 h 781050"/>
                <a:gd name="connsiteX109" fmla="*/ 366713 w 781050"/>
                <a:gd name="connsiteY109" fmla="*/ 509397 h 781050"/>
                <a:gd name="connsiteX110" fmla="*/ 295656 w 781050"/>
                <a:gd name="connsiteY110" fmla="*/ 526923 h 781050"/>
                <a:gd name="connsiteX111" fmla="*/ 336804 w 781050"/>
                <a:gd name="connsiteY111" fmla="*/ 586931 h 781050"/>
                <a:gd name="connsiteX112" fmla="*/ 301943 w 781050"/>
                <a:gd name="connsiteY112" fmla="*/ 561499 h 781050"/>
                <a:gd name="connsiteX113" fmla="*/ 228695 w 781050"/>
                <a:gd name="connsiteY113" fmla="*/ 593789 h 781050"/>
                <a:gd name="connsiteX114" fmla="*/ 218408 w 781050"/>
                <a:gd name="connsiteY114" fmla="*/ 695706 h 781050"/>
                <a:gd name="connsiteX115" fmla="*/ 285464 w 781050"/>
                <a:gd name="connsiteY115" fmla="*/ 692277 h 781050"/>
                <a:gd name="connsiteX116" fmla="*/ 291370 w 781050"/>
                <a:gd name="connsiteY116" fmla="*/ 645795 h 781050"/>
                <a:gd name="connsiteX117" fmla="*/ 267462 w 781050"/>
                <a:gd name="connsiteY117" fmla="*/ 637413 h 781050"/>
                <a:gd name="connsiteX118" fmla="*/ 266129 w 781050"/>
                <a:gd name="connsiteY118" fmla="*/ 617601 h 781050"/>
                <a:gd name="connsiteX119" fmla="*/ 307277 w 781050"/>
                <a:gd name="connsiteY119" fmla="*/ 627412 h 781050"/>
                <a:gd name="connsiteX120" fmla="*/ 299847 w 781050"/>
                <a:gd name="connsiteY120" fmla="*/ 707327 h 781050"/>
                <a:gd name="connsiteX121" fmla="*/ 202883 w 781050"/>
                <a:gd name="connsiteY121" fmla="*/ 711899 h 781050"/>
                <a:gd name="connsiteX122" fmla="*/ 175069 w 781050"/>
                <a:gd name="connsiteY122" fmla="*/ 648081 h 781050"/>
                <a:gd name="connsiteX123" fmla="*/ 137827 w 781050"/>
                <a:gd name="connsiteY123" fmla="*/ 705612 h 781050"/>
                <a:gd name="connsiteX124" fmla="*/ 121349 w 781050"/>
                <a:gd name="connsiteY124" fmla="*/ 756857 h 781050"/>
                <a:gd name="connsiteX125" fmla="*/ 109919 w 781050"/>
                <a:gd name="connsiteY125" fmla="*/ 710660 h 781050"/>
                <a:gd name="connsiteX126" fmla="*/ 7144 w 781050"/>
                <a:gd name="connsiteY126" fmla="*/ 778193 h 781050"/>
                <a:gd name="connsiteX127" fmla="*/ 74200 w 781050"/>
                <a:gd name="connsiteY127" fmla="*/ 675799 h 781050"/>
                <a:gd name="connsiteX128" fmla="*/ 28004 w 781050"/>
                <a:gd name="connsiteY128" fmla="*/ 664369 h 781050"/>
                <a:gd name="connsiteX129" fmla="*/ 79248 w 781050"/>
                <a:gd name="connsiteY129" fmla="*/ 647890 h 781050"/>
                <a:gd name="connsiteX130" fmla="*/ 136779 w 781050"/>
                <a:gd name="connsiteY130" fmla="*/ 610648 h 781050"/>
                <a:gd name="connsiteX131" fmla="*/ 72962 w 781050"/>
                <a:gd name="connsiteY131" fmla="*/ 582835 h 781050"/>
                <a:gd name="connsiteX132" fmla="*/ 77534 w 781050"/>
                <a:gd name="connsiteY132" fmla="*/ 485870 h 781050"/>
                <a:gd name="connsiteX133" fmla="*/ 157544 w 781050"/>
                <a:gd name="connsiteY133" fmla="*/ 478441 h 781050"/>
                <a:gd name="connsiteX134" fmla="*/ 167354 w 781050"/>
                <a:gd name="connsiteY134" fmla="*/ 519589 h 781050"/>
                <a:gd name="connsiteX135" fmla="*/ 147542 w 781050"/>
                <a:gd name="connsiteY135" fmla="*/ 518255 h 781050"/>
                <a:gd name="connsiteX136" fmla="*/ 139160 w 781050"/>
                <a:gd name="connsiteY136" fmla="*/ 494348 h 781050"/>
                <a:gd name="connsiteX137" fmla="*/ 92678 w 781050"/>
                <a:gd name="connsiteY137" fmla="*/ 500253 h 781050"/>
                <a:gd name="connsiteX138" fmla="*/ 89249 w 781050"/>
                <a:gd name="connsiteY138" fmla="*/ 567309 h 781050"/>
                <a:gd name="connsiteX139" fmla="*/ 191167 w 781050"/>
                <a:gd name="connsiteY139" fmla="*/ 557022 h 781050"/>
                <a:gd name="connsiteX140" fmla="*/ 223456 w 781050"/>
                <a:gd name="connsiteY140" fmla="*/ 483775 h 781050"/>
                <a:gd name="connsiteX141" fmla="*/ 198025 w 781050"/>
                <a:gd name="connsiteY141" fmla="*/ 448913 h 781050"/>
                <a:gd name="connsiteX142" fmla="*/ 258128 w 781050"/>
                <a:gd name="connsiteY142" fmla="*/ 490061 h 781050"/>
                <a:gd name="connsiteX143" fmla="*/ 275654 w 781050"/>
                <a:gd name="connsiteY143" fmla="*/ 419005 h 781050"/>
                <a:gd name="connsiteX144" fmla="*/ 374047 w 781050"/>
                <a:gd name="connsiteY144" fmla="*/ 392716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781050" h="78105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grpFill/>
            <a:ln w="12700" cap="rnd">
              <a:noFill/>
              <a:prstDash val="solid"/>
              <a:round/>
            </a:ln>
            <a:effectLst>
              <a:outerShdw blurRad="139700" sx="102000" sy="102000" algn="ctr" rotWithShape="0">
                <a:prstClr val="black">
                  <a:alpha val="23000"/>
                </a:prstClr>
              </a:outerShdw>
            </a:effectLst>
          </p:spPr>
          <p:txBody>
            <a:bodyPr anchor="ctr"/>
            <a:lstStyle/>
            <a:p>
              <a:pPr eaLnBrk="0" hangingPunct="0">
                <a:defRPr/>
              </a:pPr>
              <a:endParaRPr lang="ru-RU" sz="2400" dirty="0">
                <a:latin typeface="Tahoma" panose="020B0604030504040204" pitchFamily="34" charset="0"/>
                <a:ea typeface="Tahoma" panose="020B0604030504040204" pitchFamily="34" charset="0"/>
                <a:cs typeface="Tahoma" panose="020B0604030504040204" pitchFamily="34" charset="0"/>
              </a:endParaRPr>
            </a:p>
          </p:txBody>
        </p:sp>
        <p:sp>
          <p:nvSpPr>
            <p:cNvPr id="88" name="Graphic 1">
              <a:extLst>
                <a:ext uri="{FF2B5EF4-FFF2-40B4-BE49-F238E27FC236}">
                  <a16:creationId xmlns:a16="http://schemas.microsoft.com/office/drawing/2014/main" id="{AFE94FE4-BB04-491E-8783-4E416C2D1168}"/>
                </a:ext>
              </a:extLst>
            </p:cNvPr>
            <p:cNvSpPr/>
            <p:nvPr/>
          </p:nvSpPr>
          <p:spPr>
            <a:xfrm>
              <a:off x="949438" y="2731227"/>
              <a:ext cx="485172" cy="474408"/>
            </a:xfrm>
            <a:custGeom>
              <a:avLst/>
              <a:gdLst>
                <a:gd name="connsiteX0" fmla="*/ 374047 w 781050"/>
                <a:gd name="connsiteY0" fmla="*/ 392716 h 781050"/>
                <a:gd name="connsiteX1" fmla="*/ 278130 w 781050"/>
                <a:gd name="connsiteY1" fmla="*/ 366617 h 781050"/>
                <a:gd name="connsiteX2" fmla="*/ 260604 w 781050"/>
                <a:gd name="connsiteY2" fmla="*/ 295561 h 781050"/>
                <a:gd name="connsiteX3" fmla="*/ 200597 w 781050"/>
                <a:gd name="connsiteY3" fmla="*/ 336709 h 781050"/>
                <a:gd name="connsiteX4" fmla="*/ 226028 w 781050"/>
                <a:gd name="connsiteY4" fmla="*/ 301847 h 781050"/>
                <a:gd name="connsiteX5" fmla="*/ 193643 w 781050"/>
                <a:gd name="connsiteY5" fmla="*/ 228600 h 781050"/>
                <a:gd name="connsiteX6" fmla="*/ 91726 w 781050"/>
                <a:gd name="connsiteY6" fmla="*/ 218313 h 781050"/>
                <a:gd name="connsiteX7" fmla="*/ 95155 w 781050"/>
                <a:gd name="connsiteY7" fmla="*/ 285369 h 781050"/>
                <a:gd name="connsiteX8" fmla="*/ 141637 w 781050"/>
                <a:gd name="connsiteY8" fmla="*/ 291275 h 781050"/>
                <a:gd name="connsiteX9" fmla="*/ 150019 w 781050"/>
                <a:gd name="connsiteY9" fmla="*/ 267367 h 781050"/>
                <a:gd name="connsiteX10" fmla="*/ 169831 w 781050"/>
                <a:gd name="connsiteY10" fmla="*/ 266033 h 781050"/>
                <a:gd name="connsiteX11" fmla="*/ 160020 w 781050"/>
                <a:gd name="connsiteY11" fmla="*/ 307181 h 781050"/>
                <a:gd name="connsiteX12" fmla="*/ 80010 w 781050"/>
                <a:gd name="connsiteY12" fmla="*/ 299752 h 781050"/>
                <a:gd name="connsiteX13" fmla="*/ 75438 w 781050"/>
                <a:gd name="connsiteY13" fmla="*/ 202787 h 781050"/>
                <a:gd name="connsiteX14" fmla="*/ 139351 w 781050"/>
                <a:gd name="connsiteY14" fmla="*/ 174974 h 781050"/>
                <a:gd name="connsiteX15" fmla="*/ 81820 w 781050"/>
                <a:gd name="connsiteY15" fmla="*/ 137732 h 781050"/>
                <a:gd name="connsiteX16" fmla="*/ 30671 w 781050"/>
                <a:gd name="connsiteY16" fmla="*/ 121253 h 781050"/>
                <a:gd name="connsiteX17" fmla="*/ 76867 w 781050"/>
                <a:gd name="connsiteY17" fmla="*/ 109823 h 781050"/>
                <a:gd name="connsiteX18" fmla="*/ 9620 w 781050"/>
                <a:gd name="connsiteY18" fmla="*/ 7144 h 781050"/>
                <a:gd name="connsiteX19" fmla="*/ 112014 w 781050"/>
                <a:gd name="connsiteY19" fmla="*/ 74200 h 781050"/>
                <a:gd name="connsiteX20" fmla="*/ 123444 w 781050"/>
                <a:gd name="connsiteY20" fmla="*/ 28004 h 781050"/>
                <a:gd name="connsiteX21" fmla="*/ 139922 w 781050"/>
                <a:gd name="connsiteY21" fmla="*/ 79248 h 781050"/>
                <a:gd name="connsiteX22" fmla="*/ 177165 w 781050"/>
                <a:gd name="connsiteY22" fmla="*/ 136779 h 781050"/>
                <a:gd name="connsiteX23" fmla="*/ 204978 w 781050"/>
                <a:gd name="connsiteY23" fmla="*/ 72866 h 781050"/>
                <a:gd name="connsiteX24" fmla="*/ 301943 w 781050"/>
                <a:gd name="connsiteY24" fmla="*/ 77438 h 781050"/>
                <a:gd name="connsiteX25" fmla="*/ 309372 w 781050"/>
                <a:gd name="connsiteY25" fmla="*/ 157353 h 781050"/>
                <a:gd name="connsiteX26" fmla="*/ 268224 w 781050"/>
                <a:gd name="connsiteY26" fmla="*/ 167164 h 781050"/>
                <a:gd name="connsiteX27" fmla="*/ 269558 w 781050"/>
                <a:gd name="connsiteY27" fmla="*/ 147352 h 781050"/>
                <a:gd name="connsiteX28" fmla="*/ 293465 w 781050"/>
                <a:gd name="connsiteY28" fmla="*/ 138970 h 781050"/>
                <a:gd name="connsiteX29" fmla="*/ 287560 w 781050"/>
                <a:gd name="connsiteY29" fmla="*/ 92488 h 781050"/>
                <a:gd name="connsiteX30" fmla="*/ 220504 w 781050"/>
                <a:gd name="connsiteY30" fmla="*/ 89059 h 781050"/>
                <a:gd name="connsiteX31" fmla="*/ 230791 w 781050"/>
                <a:gd name="connsiteY31" fmla="*/ 190976 h 781050"/>
                <a:gd name="connsiteX32" fmla="*/ 304038 w 781050"/>
                <a:gd name="connsiteY32" fmla="*/ 223266 h 781050"/>
                <a:gd name="connsiteX33" fmla="*/ 338900 w 781050"/>
                <a:gd name="connsiteY33" fmla="*/ 197930 h 781050"/>
                <a:gd name="connsiteX34" fmla="*/ 297752 w 781050"/>
                <a:gd name="connsiteY34" fmla="*/ 257937 h 781050"/>
                <a:gd name="connsiteX35" fmla="*/ 368808 w 781050"/>
                <a:gd name="connsiteY35" fmla="*/ 275463 h 781050"/>
                <a:gd name="connsiteX36" fmla="*/ 394907 w 781050"/>
                <a:gd name="connsiteY36" fmla="*/ 373856 h 781050"/>
                <a:gd name="connsiteX37" fmla="*/ 421005 w 781050"/>
                <a:gd name="connsiteY37" fmla="*/ 277940 h 781050"/>
                <a:gd name="connsiteX38" fmla="*/ 492062 w 781050"/>
                <a:gd name="connsiteY38" fmla="*/ 260414 h 781050"/>
                <a:gd name="connsiteX39" fmla="*/ 450914 w 781050"/>
                <a:gd name="connsiteY39" fmla="*/ 200406 h 781050"/>
                <a:gd name="connsiteX40" fmla="*/ 485775 w 781050"/>
                <a:gd name="connsiteY40" fmla="*/ 225838 h 781050"/>
                <a:gd name="connsiteX41" fmla="*/ 559022 w 781050"/>
                <a:gd name="connsiteY41" fmla="*/ 193548 h 781050"/>
                <a:gd name="connsiteX42" fmla="*/ 569309 w 781050"/>
                <a:gd name="connsiteY42" fmla="*/ 91631 h 781050"/>
                <a:gd name="connsiteX43" fmla="*/ 502253 w 781050"/>
                <a:gd name="connsiteY43" fmla="*/ 95059 h 781050"/>
                <a:gd name="connsiteX44" fmla="*/ 496348 w 781050"/>
                <a:gd name="connsiteY44" fmla="*/ 141542 h 781050"/>
                <a:gd name="connsiteX45" fmla="*/ 520256 w 781050"/>
                <a:gd name="connsiteY45" fmla="*/ 149924 h 781050"/>
                <a:gd name="connsiteX46" fmla="*/ 521589 w 781050"/>
                <a:gd name="connsiteY46" fmla="*/ 169736 h 781050"/>
                <a:gd name="connsiteX47" fmla="*/ 480441 w 781050"/>
                <a:gd name="connsiteY47" fmla="*/ 159925 h 781050"/>
                <a:gd name="connsiteX48" fmla="*/ 487871 w 781050"/>
                <a:gd name="connsiteY48" fmla="*/ 79915 h 781050"/>
                <a:gd name="connsiteX49" fmla="*/ 584835 w 781050"/>
                <a:gd name="connsiteY49" fmla="*/ 75343 h 781050"/>
                <a:gd name="connsiteX50" fmla="*/ 612648 w 781050"/>
                <a:gd name="connsiteY50" fmla="*/ 139160 h 781050"/>
                <a:gd name="connsiteX51" fmla="*/ 649891 w 781050"/>
                <a:gd name="connsiteY51" fmla="*/ 81629 h 781050"/>
                <a:gd name="connsiteX52" fmla="*/ 666369 w 781050"/>
                <a:gd name="connsiteY52" fmla="*/ 30385 h 781050"/>
                <a:gd name="connsiteX53" fmla="*/ 677799 w 781050"/>
                <a:gd name="connsiteY53" fmla="*/ 76581 h 781050"/>
                <a:gd name="connsiteX54" fmla="*/ 780193 w 781050"/>
                <a:gd name="connsiteY54" fmla="*/ 9525 h 781050"/>
                <a:gd name="connsiteX55" fmla="*/ 713137 w 781050"/>
                <a:gd name="connsiteY55" fmla="*/ 111919 h 781050"/>
                <a:gd name="connsiteX56" fmla="*/ 759333 w 781050"/>
                <a:gd name="connsiteY56" fmla="*/ 123349 h 781050"/>
                <a:gd name="connsiteX57" fmla="*/ 708184 w 781050"/>
                <a:gd name="connsiteY57" fmla="*/ 139827 h 781050"/>
                <a:gd name="connsiteX58" fmla="*/ 650653 w 781050"/>
                <a:gd name="connsiteY58" fmla="*/ 177070 h 781050"/>
                <a:gd name="connsiteX59" fmla="*/ 714565 w 781050"/>
                <a:gd name="connsiteY59" fmla="*/ 204883 h 781050"/>
                <a:gd name="connsiteX60" fmla="*/ 709994 w 781050"/>
                <a:gd name="connsiteY60" fmla="*/ 301847 h 781050"/>
                <a:gd name="connsiteX61" fmla="*/ 630079 w 781050"/>
                <a:gd name="connsiteY61" fmla="*/ 309277 h 781050"/>
                <a:gd name="connsiteX62" fmla="*/ 620268 w 781050"/>
                <a:gd name="connsiteY62" fmla="*/ 268129 h 781050"/>
                <a:gd name="connsiteX63" fmla="*/ 640080 w 781050"/>
                <a:gd name="connsiteY63" fmla="*/ 269462 h 781050"/>
                <a:gd name="connsiteX64" fmla="*/ 648462 w 781050"/>
                <a:gd name="connsiteY64" fmla="*/ 293370 h 781050"/>
                <a:gd name="connsiteX65" fmla="*/ 694944 w 781050"/>
                <a:gd name="connsiteY65" fmla="*/ 287465 h 781050"/>
                <a:gd name="connsiteX66" fmla="*/ 698373 w 781050"/>
                <a:gd name="connsiteY66" fmla="*/ 220409 h 781050"/>
                <a:gd name="connsiteX67" fmla="*/ 596456 w 781050"/>
                <a:gd name="connsiteY67" fmla="*/ 230696 h 781050"/>
                <a:gd name="connsiteX68" fmla="*/ 564166 w 781050"/>
                <a:gd name="connsiteY68" fmla="*/ 303943 h 781050"/>
                <a:gd name="connsiteX69" fmla="*/ 589598 w 781050"/>
                <a:gd name="connsiteY69" fmla="*/ 338804 h 781050"/>
                <a:gd name="connsiteX70" fmla="*/ 529590 w 781050"/>
                <a:gd name="connsiteY70" fmla="*/ 297656 h 781050"/>
                <a:gd name="connsiteX71" fmla="*/ 512064 w 781050"/>
                <a:gd name="connsiteY71" fmla="*/ 368713 h 781050"/>
                <a:gd name="connsiteX72" fmla="*/ 413671 w 781050"/>
                <a:gd name="connsiteY72" fmla="*/ 394811 h 781050"/>
                <a:gd name="connsiteX73" fmla="*/ 509588 w 781050"/>
                <a:gd name="connsiteY73" fmla="*/ 420910 h 781050"/>
                <a:gd name="connsiteX74" fmla="*/ 527114 w 781050"/>
                <a:gd name="connsiteY74" fmla="*/ 491966 h 781050"/>
                <a:gd name="connsiteX75" fmla="*/ 587216 w 781050"/>
                <a:gd name="connsiteY75" fmla="*/ 450818 h 781050"/>
                <a:gd name="connsiteX76" fmla="*/ 561785 w 781050"/>
                <a:gd name="connsiteY76" fmla="*/ 485680 h 781050"/>
                <a:gd name="connsiteX77" fmla="*/ 594170 w 781050"/>
                <a:gd name="connsiteY77" fmla="*/ 558927 h 781050"/>
                <a:gd name="connsiteX78" fmla="*/ 696087 w 781050"/>
                <a:gd name="connsiteY78" fmla="*/ 569214 h 781050"/>
                <a:gd name="connsiteX79" fmla="*/ 692658 w 781050"/>
                <a:gd name="connsiteY79" fmla="*/ 502158 h 781050"/>
                <a:gd name="connsiteX80" fmla="*/ 646176 w 781050"/>
                <a:gd name="connsiteY80" fmla="*/ 496253 h 781050"/>
                <a:gd name="connsiteX81" fmla="*/ 637794 w 781050"/>
                <a:gd name="connsiteY81" fmla="*/ 520160 h 781050"/>
                <a:gd name="connsiteX82" fmla="*/ 617982 w 781050"/>
                <a:gd name="connsiteY82" fmla="*/ 521494 h 781050"/>
                <a:gd name="connsiteX83" fmla="*/ 627793 w 781050"/>
                <a:gd name="connsiteY83" fmla="*/ 480346 h 781050"/>
                <a:gd name="connsiteX84" fmla="*/ 707803 w 781050"/>
                <a:gd name="connsiteY84" fmla="*/ 487680 h 781050"/>
                <a:gd name="connsiteX85" fmla="*/ 712375 w 781050"/>
                <a:gd name="connsiteY85" fmla="*/ 584645 h 781050"/>
                <a:gd name="connsiteX86" fmla="*/ 648462 w 781050"/>
                <a:gd name="connsiteY86" fmla="*/ 612458 h 781050"/>
                <a:gd name="connsiteX87" fmla="*/ 705993 w 781050"/>
                <a:gd name="connsiteY87" fmla="*/ 649700 h 781050"/>
                <a:gd name="connsiteX88" fmla="*/ 757142 w 781050"/>
                <a:gd name="connsiteY88" fmla="*/ 666179 h 781050"/>
                <a:gd name="connsiteX89" fmla="*/ 710946 w 781050"/>
                <a:gd name="connsiteY89" fmla="*/ 677704 h 781050"/>
                <a:gd name="connsiteX90" fmla="*/ 778002 w 781050"/>
                <a:gd name="connsiteY90" fmla="*/ 780098 h 781050"/>
                <a:gd name="connsiteX91" fmla="*/ 675608 w 781050"/>
                <a:gd name="connsiteY91" fmla="*/ 713042 h 781050"/>
                <a:gd name="connsiteX92" fmla="*/ 664178 w 781050"/>
                <a:gd name="connsiteY92" fmla="*/ 759238 h 781050"/>
                <a:gd name="connsiteX93" fmla="*/ 647700 w 781050"/>
                <a:gd name="connsiteY93" fmla="*/ 708088 h 781050"/>
                <a:gd name="connsiteX94" fmla="*/ 610457 w 781050"/>
                <a:gd name="connsiteY94" fmla="*/ 650558 h 781050"/>
                <a:gd name="connsiteX95" fmla="*/ 582644 w 781050"/>
                <a:gd name="connsiteY95" fmla="*/ 714470 h 781050"/>
                <a:gd name="connsiteX96" fmla="*/ 485680 w 781050"/>
                <a:gd name="connsiteY96" fmla="*/ 709898 h 781050"/>
                <a:gd name="connsiteX97" fmla="*/ 478346 w 781050"/>
                <a:gd name="connsiteY97" fmla="*/ 629984 h 781050"/>
                <a:gd name="connsiteX98" fmla="*/ 519494 w 781050"/>
                <a:gd name="connsiteY98" fmla="*/ 620078 h 781050"/>
                <a:gd name="connsiteX99" fmla="*/ 518160 w 781050"/>
                <a:gd name="connsiteY99" fmla="*/ 639890 h 781050"/>
                <a:gd name="connsiteX100" fmla="*/ 494252 w 781050"/>
                <a:gd name="connsiteY100" fmla="*/ 648272 h 781050"/>
                <a:gd name="connsiteX101" fmla="*/ 500158 w 781050"/>
                <a:gd name="connsiteY101" fmla="*/ 694754 h 781050"/>
                <a:gd name="connsiteX102" fmla="*/ 567214 w 781050"/>
                <a:gd name="connsiteY102" fmla="*/ 698183 h 781050"/>
                <a:gd name="connsiteX103" fmla="*/ 556927 w 781050"/>
                <a:gd name="connsiteY103" fmla="*/ 596265 h 781050"/>
                <a:gd name="connsiteX104" fmla="*/ 483680 w 781050"/>
                <a:gd name="connsiteY104" fmla="*/ 563975 h 781050"/>
                <a:gd name="connsiteX105" fmla="*/ 448818 w 781050"/>
                <a:gd name="connsiteY105" fmla="*/ 589407 h 781050"/>
                <a:gd name="connsiteX106" fmla="*/ 489966 w 781050"/>
                <a:gd name="connsiteY106" fmla="*/ 529400 h 781050"/>
                <a:gd name="connsiteX107" fmla="*/ 418910 w 781050"/>
                <a:gd name="connsiteY107" fmla="*/ 511874 h 781050"/>
                <a:gd name="connsiteX108" fmla="*/ 392811 w 781050"/>
                <a:gd name="connsiteY108" fmla="*/ 413480 h 781050"/>
                <a:gd name="connsiteX109" fmla="*/ 366713 w 781050"/>
                <a:gd name="connsiteY109" fmla="*/ 509397 h 781050"/>
                <a:gd name="connsiteX110" fmla="*/ 295656 w 781050"/>
                <a:gd name="connsiteY110" fmla="*/ 526923 h 781050"/>
                <a:gd name="connsiteX111" fmla="*/ 336804 w 781050"/>
                <a:gd name="connsiteY111" fmla="*/ 586931 h 781050"/>
                <a:gd name="connsiteX112" fmla="*/ 301943 w 781050"/>
                <a:gd name="connsiteY112" fmla="*/ 561499 h 781050"/>
                <a:gd name="connsiteX113" fmla="*/ 228695 w 781050"/>
                <a:gd name="connsiteY113" fmla="*/ 593789 h 781050"/>
                <a:gd name="connsiteX114" fmla="*/ 218408 w 781050"/>
                <a:gd name="connsiteY114" fmla="*/ 695706 h 781050"/>
                <a:gd name="connsiteX115" fmla="*/ 285464 w 781050"/>
                <a:gd name="connsiteY115" fmla="*/ 692277 h 781050"/>
                <a:gd name="connsiteX116" fmla="*/ 291370 w 781050"/>
                <a:gd name="connsiteY116" fmla="*/ 645795 h 781050"/>
                <a:gd name="connsiteX117" fmla="*/ 267462 w 781050"/>
                <a:gd name="connsiteY117" fmla="*/ 637413 h 781050"/>
                <a:gd name="connsiteX118" fmla="*/ 266129 w 781050"/>
                <a:gd name="connsiteY118" fmla="*/ 617601 h 781050"/>
                <a:gd name="connsiteX119" fmla="*/ 307277 w 781050"/>
                <a:gd name="connsiteY119" fmla="*/ 627412 h 781050"/>
                <a:gd name="connsiteX120" fmla="*/ 299847 w 781050"/>
                <a:gd name="connsiteY120" fmla="*/ 707327 h 781050"/>
                <a:gd name="connsiteX121" fmla="*/ 202883 w 781050"/>
                <a:gd name="connsiteY121" fmla="*/ 711899 h 781050"/>
                <a:gd name="connsiteX122" fmla="*/ 175069 w 781050"/>
                <a:gd name="connsiteY122" fmla="*/ 648081 h 781050"/>
                <a:gd name="connsiteX123" fmla="*/ 137827 w 781050"/>
                <a:gd name="connsiteY123" fmla="*/ 705612 h 781050"/>
                <a:gd name="connsiteX124" fmla="*/ 121349 w 781050"/>
                <a:gd name="connsiteY124" fmla="*/ 756857 h 781050"/>
                <a:gd name="connsiteX125" fmla="*/ 109919 w 781050"/>
                <a:gd name="connsiteY125" fmla="*/ 710660 h 781050"/>
                <a:gd name="connsiteX126" fmla="*/ 7144 w 781050"/>
                <a:gd name="connsiteY126" fmla="*/ 778193 h 781050"/>
                <a:gd name="connsiteX127" fmla="*/ 74200 w 781050"/>
                <a:gd name="connsiteY127" fmla="*/ 675799 h 781050"/>
                <a:gd name="connsiteX128" fmla="*/ 28004 w 781050"/>
                <a:gd name="connsiteY128" fmla="*/ 664369 h 781050"/>
                <a:gd name="connsiteX129" fmla="*/ 79248 w 781050"/>
                <a:gd name="connsiteY129" fmla="*/ 647890 h 781050"/>
                <a:gd name="connsiteX130" fmla="*/ 136779 w 781050"/>
                <a:gd name="connsiteY130" fmla="*/ 610648 h 781050"/>
                <a:gd name="connsiteX131" fmla="*/ 72962 w 781050"/>
                <a:gd name="connsiteY131" fmla="*/ 582835 h 781050"/>
                <a:gd name="connsiteX132" fmla="*/ 77534 w 781050"/>
                <a:gd name="connsiteY132" fmla="*/ 485870 h 781050"/>
                <a:gd name="connsiteX133" fmla="*/ 157544 w 781050"/>
                <a:gd name="connsiteY133" fmla="*/ 478441 h 781050"/>
                <a:gd name="connsiteX134" fmla="*/ 167354 w 781050"/>
                <a:gd name="connsiteY134" fmla="*/ 519589 h 781050"/>
                <a:gd name="connsiteX135" fmla="*/ 147542 w 781050"/>
                <a:gd name="connsiteY135" fmla="*/ 518255 h 781050"/>
                <a:gd name="connsiteX136" fmla="*/ 139160 w 781050"/>
                <a:gd name="connsiteY136" fmla="*/ 494348 h 781050"/>
                <a:gd name="connsiteX137" fmla="*/ 92678 w 781050"/>
                <a:gd name="connsiteY137" fmla="*/ 500253 h 781050"/>
                <a:gd name="connsiteX138" fmla="*/ 89249 w 781050"/>
                <a:gd name="connsiteY138" fmla="*/ 567309 h 781050"/>
                <a:gd name="connsiteX139" fmla="*/ 191167 w 781050"/>
                <a:gd name="connsiteY139" fmla="*/ 557022 h 781050"/>
                <a:gd name="connsiteX140" fmla="*/ 223456 w 781050"/>
                <a:gd name="connsiteY140" fmla="*/ 483775 h 781050"/>
                <a:gd name="connsiteX141" fmla="*/ 198025 w 781050"/>
                <a:gd name="connsiteY141" fmla="*/ 448913 h 781050"/>
                <a:gd name="connsiteX142" fmla="*/ 258128 w 781050"/>
                <a:gd name="connsiteY142" fmla="*/ 490061 h 781050"/>
                <a:gd name="connsiteX143" fmla="*/ 275654 w 781050"/>
                <a:gd name="connsiteY143" fmla="*/ 419005 h 781050"/>
                <a:gd name="connsiteX144" fmla="*/ 374047 w 781050"/>
                <a:gd name="connsiteY144" fmla="*/ 392716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781050" h="78105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grpFill/>
            <a:ln w="12700" cap="rnd">
              <a:noFill/>
              <a:prstDash val="solid"/>
              <a:round/>
            </a:ln>
            <a:effectLst>
              <a:outerShdw blurRad="139700" sx="102000" sy="102000" algn="ctr" rotWithShape="0">
                <a:prstClr val="black">
                  <a:alpha val="23000"/>
                </a:prstClr>
              </a:outerShdw>
            </a:effectLst>
          </p:spPr>
          <p:txBody>
            <a:bodyPr anchor="ctr"/>
            <a:lstStyle/>
            <a:p>
              <a:pPr eaLnBrk="0" hangingPunct="0">
                <a:defRPr/>
              </a:pPr>
              <a:endParaRPr lang="ru-RU" sz="2400" dirty="0">
                <a:latin typeface="Tahoma" panose="020B0604030504040204" pitchFamily="34" charset="0"/>
                <a:ea typeface="Tahoma" panose="020B0604030504040204" pitchFamily="34" charset="0"/>
                <a:cs typeface="Tahoma" panose="020B0604030504040204" pitchFamily="34" charset="0"/>
              </a:endParaRPr>
            </a:p>
          </p:txBody>
        </p:sp>
        <p:sp>
          <p:nvSpPr>
            <p:cNvPr id="95" name="Graphic 1">
              <a:extLst>
                <a:ext uri="{FF2B5EF4-FFF2-40B4-BE49-F238E27FC236}">
                  <a16:creationId xmlns:a16="http://schemas.microsoft.com/office/drawing/2014/main" id="{4D7FE1F4-DA79-4BEA-B68D-8ED6A3859731}"/>
                </a:ext>
              </a:extLst>
            </p:cNvPr>
            <p:cNvSpPr/>
            <p:nvPr/>
          </p:nvSpPr>
          <p:spPr>
            <a:xfrm>
              <a:off x="464266" y="3189767"/>
              <a:ext cx="485172" cy="474408"/>
            </a:xfrm>
            <a:custGeom>
              <a:avLst/>
              <a:gdLst>
                <a:gd name="connsiteX0" fmla="*/ 374047 w 781050"/>
                <a:gd name="connsiteY0" fmla="*/ 392716 h 781050"/>
                <a:gd name="connsiteX1" fmla="*/ 278130 w 781050"/>
                <a:gd name="connsiteY1" fmla="*/ 366617 h 781050"/>
                <a:gd name="connsiteX2" fmla="*/ 260604 w 781050"/>
                <a:gd name="connsiteY2" fmla="*/ 295561 h 781050"/>
                <a:gd name="connsiteX3" fmla="*/ 200597 w 781050"/>
                <a:gd name="connsiteY3" fmla="*/ 336709 h 781050"/>
                <a:gd name="connsiteX4" fmla="*/ 226028 w 781050"/>
                <a:gd name="connsiteY4" fmla="*/ 301847 h 781050"/>
                <a:gd name="connsiteX5" fmla="*/ 193643 w 781050"/>
                <a:gd name="connsiteY5" fmla="*/ 228600 h 781050"/>
                <a:gd name="connsiteX6" fmla="*/ 91726 w 781050"/>
                <a:gd name="connsiteY6" fmla="*/ 218313 h 781050"/>
                <a:gd name="connsiteX7" fmla="*/ 95155 w 781050"/>
                <a:gd name="connsiteY7" fmla="*/ 285369 h 781050"/>
                <a:gd name="connsiteX8" fmla="*/ 141637 w 781050"/>
                <a:gd name="connsiteY8" fmla="*/ 291275 h 781050"/>
                <a:gd name="connsiteX9" fmla="*/ 150019 w 781050"/>
                <a:gd name="connsiteY9" fmla="*/ 267367 h 781050"/>
                <a:gd name="connsiteX10" fmla="*/ 169831 w 781050"/>
                <a:gd name="connsiteY10" fmla="*/ 266033 h 781050"/>
                <a:gd name="connsiteX11" fmla="*/ 160020 w 781050"/>
                <a:gd name="connsiteY11" fmla="*/ 307181 h 781050"/>
                <a:gd name="connsiteX12" fmla="*/ 80010 w 781050"/>
                <a:gd name="connsiteY12" fmla="*/ 299752 h 781050"/>
                <a:gd name="connsiteX13" fmla="*/ 75438 w 781050"/>
                <a:gd name="connsiteY13" fmla="*/ 202787 h 781050"/>
                <a:gd name="connsiteX14" fmla="*/ 139351 w 781050"/>
                <a:gd name="connsiteY14" fmla="*/ 174974 h 781050"/>
                <a:gd name="connsiteX15" fmla="*/ 81820 w 781050"/>
                <a:gd name="connsiteY15" fmla="*/ 137732 h 781050"/>
                <a:gd name="connsiteX16" fmla="*/ 30671 w 781050"/>
                <a:gd name="connsiteY16" fmla="*/ 121253 h 781050"/>
                <a:gd name="connsiteX17" fmla="*/ 76867 w 781050"/>
                <a:gd name="connsiteY17" fmla="*/ 109823 h 781050"/>
                <a:gd name="connsiteX18" fmla="*/ 9620 w 781050"/>
                <a:gd name="connsiteY18" fmla="*/ 7144 h 781050"/>
                <a:gd name="connsiteX19" fmla="*/ 112014 w 781050"/>
                <a:gd name="connsiteY19" fmla="*/ 74200 h 781050"/>
                <a:gd name="connsiteX20" fmla="*/ 123444 w 781050"/>
                <a:gd name="connsiteY20" fmla="*/ 28004 h 781050"/>
                <a:gd name="connsiteX21" fmla="*/ 139922 w 781050"/>
                <a:gd name="connsiteY21" fmla="*/ 79248 h 781050"/>
                <a:gd name="connsiteX22" fmla="*/ 177165 w 781050"/>
                <a:gd name="connsiteY22" fmla="*/ 136779 h 781050"/>
                <a:gd name="connsiteX23" fmla="*/ 204978 w 781050"/>
                <a:gd name="connsiteY23" fmla="*/ 72866 h 781050"/>
                <a:gd name="connsiteX24" fmla="*/ 301943 w 781050"/>
                <a:gd name="connsiteY24" fmla="*/ 77438 h 781050"/>
                <a:gd name="connsiteX25" fmla="*/ 309372 w 781050"/>
                <a:gd name="connsiteY25" fmla="*/ 157353 h 781050"/>
                <a:gd name="connsiteX26" fmla="*/ 268224 w 781050"/>
                <a:gd name="connsiteY26" fmla="*/ 167164 h 781050"/>
                <a:gd name="connsiteX27" fmla="*/ 269558 w 781050"/>
                <a:gd name="connsiteY27" fmla="*/ 147352 h 781050"/>
                <a:gd name="connsiteX28" fmla="*/ 293465 w 781050"/>
                <a:gd name="connsiteY28" fmla="*/ 138970 h 781050"/>
                <a:gd name="connsiteX29" fmla="*/ 287560 w 781050"/>
                <a:gd name="connsiteY29" fmla="*/ 92488 h 781050"/>
                <a:gd name="connsiteX30" fmla="*/ 220504 w 781050"/>
                <a:gd name="connsiteY30" fmla="*/ 89059 h 781050"/>
                <a:gd name="connsiteX31" fmla="*/ 230791 w 781050"/>
                <a:gd name="connsiteY31" fmla="*/ 190976 h 781050"/>
                <a:gd name="connsiteX32" fmla="*/ 304038 w 781050"/>
                <a:gd name="connsiteY32" fmla="*/ 223266 h 781050"/>
                <a:gd name="connsiteX33" fmla="*/ 338900 w 781050"/>
                <a:gd name="connsiteY33" fmla="*/ 197930 h 781050"/>
                <a:gd name="connsiteX34" fmla="*/ 297752 w 781050"/>
                <a:gd name="connsiteY34" fmla="*/ 257937 h 781050"/>
                <a:gd name="connsiteX35" fmla="*/ 368808 w 781050"/>
                <a:gd name="connsiteY35" fmla="*/ 275463 h 781050"/>
                <a:gd name="connsiteX36" fmla="*/ 394907 w 781050"/>
                <a:gd name="connsiteY36" fmla="*/ 373856 h 781050"/>
                <a:gd name="connsiteX37" fmla="*/ 421005 w 781050"/>
                <a:gd name="connsiteY37" fmla="*/ 277940 h 781050"/>
                <a:gd name="connsiteX38" fmla="*/ 492062 w 781050"/>
                <a:gd name="connsiteY38" fmla="*/ 260414 h 781050"/>
                <a:gd name="connsiteX39" fmla="*/ 450914 w 781050"/>
                <a:gd name="connsiteY39" fmla="*/ 200406 h 781050"/>
                <a:gd name="connsiteX40" fmla="*/ 485775 w 781050"/>
                <a:gd name="connsiteY40" fmla="*/ 225838 h 781050"/>
                <a:gd name="connsiteX41" fmla="*/ 559022 w 781050"/>
                <a:gd name="connsiteY41" fmla="*/ 193548 h 781050"/>
                <a:gd name="connsiteX42" fmla="*/ 569309 w 781050"/>
                <a:gd name="connsiteY42" fmla="*/ 91631 h 781050"/>
                <a:gd name="connsiteX43" fmla="*/ 502253 w 781050"/>
                <a:gd name="connsiteY43" fmla="*/ 95059 h 781050"/>
                <a:gd name="connsiteX44" fmla="*/ 496348 w 781050"/>
                <a:gd name="connsiteY44" fmla="*/ 141542 h 781050"/>
                <a:gd name="connsiteX45" fmla="*/ 520256 w 781050"/>
                <a:gd name="connsiteY45" fmla="*/ 149924 h 781050"/>
                <a:gd name="connsiteX46" fmla="*/ 521589 w 781050"/>
                <a:gd name="connsiteY46" fmla="*/ 169736 h 781050"/>
                <a:gd name="connsiteX47" fmla="*/ 480441 w 781050"/>
                <a:gd name="connsiteY47" fmla="*/ 159925 h 781050"/>
                <a:gd name="connsiteX48" fmla="*/ 487871 w 781050"/>
                <a:gd name="connsiteY48" fmla="*/ 79915 h 781050"/>
                <a:gd name="connsiteX49" fmla="*/ 584835 w 781050"/>
                <a:gd name="connsiteY49" fmla="*/ 75343 h 781050"/>
                <a:gd name="connsiteX50" fmla="*/ 612648 w 781050"/>
                <a:gd name="connsiteY50" fmla="*/ 139160 h 781050"/>
                <a:gd name="connsiteX51" fmla="*/ 649891 w 781050"/>
                <a:gd name="connsiteY51" fmla="*/ 81629 h 781050"/>
                <a:gd name="connsiteX52" fmla="*/ 666369 w 781050"/>
                <a:gd name="connsiteY52" fmla="*/ 30385 h 781050"/>
                <a:gd name="connsiteX53" fmla="*/ 677799 w 781050"/>
                <a:gd name="connsiteY53" fmla="*/ 76581 h 781050"/>
                <a:gd name="connsiteX54" fmla="*/ 780193 w 781050"/>
                <a:gd name="connsiteY54" fmla="*/ 9525 h 781050"/>
                <a:gd name="connsiteX55" fmla="*/ 713137 w 781050"/>
                <a:gd name="connsiteY55" fmla="*/ 111919 h 781050"/>
                <a:gd name="connsiteX56" fmla="*/ 759333 w 781050"/>
                <a:gd name="connsiteY56" fmla="*/ 123349 h 781050"/>
                <a:gd name="connsiteX57" fmla="*/ 708184 w 781050"/>
                <a:gd name="connsiteY57" fmla="*/ 139827 h 781050"/>
                <a:gd name="connsiteX58" fmla="*/ 650653 w 781050"/>
                <a:gd name="connsiteY58" fmla="*/ 177070 h 781050"/>
                <a:gd name="connsiteX59" fmla="*/ 714565 w 781050"/>
                <a:gd name="connsiteY59" fmla="*/ 204883 h 781050"/>
                <a:gd name="connsiteX60" fmla="*/ 709994 w 781050"/>
                <a:gd name="connsiteY60" fmla="*/ 301847 h 781050"/>
                <a:gd name="connsiteX61" fmla="*/ 630079 w 781050"/>
                <a:gd name="connsiteY61" fmla="*/ 309277 h 781050"/>
                <a:gd name="connsiteX62" fmla="*/ 620268 w 781050"/>
                <a:gd name="connsiteY62" fmla="*/ 268129 h 781050"/>
                <a:gd name="connsiteX63" fmla="*/ 640080 w 781050"/>
                <a:gd name="connsiteY63" fmla="*/ 269462 h 781050"/>
                <a:gd name="connsiteX64" fmla="*/ 648462 w 781050"/>
                <a:gd name="connsiteY64" fmla="*/ 293370 h 781050"/>
                <a:gd name="connsiteX65" fmla="*/ 694944 w 781050"/>
                <a:gd name="connsiteY65" fmla="*/ 287465 h 781050"/>
                <a:gd name="connsiteX66" fmla="*/ 698373 w 781050"/>
                <a:gd name="connsiteY66" fmla="*/ 220409 h 781050"/>
                <a:gd name="connsiteX67" fmla="*/ 596456 w 781050"/>
                <a:gd name="connsiteY67" fmla="*/ 230696 h 781050"/>
                <a:gd name="connsiteX68" fmla="*/ 564166 w 781050"/>
                <a:gd name="connsiteY68" fmla="*/ 303943 h 781050"/>
                <a:gd name="connsiteX69" fmla="*/ 589598 w 781050"/>
                <a:gd name="connsiteY69" fmla="*/ 338804 h 781050"/>
                <a:gd name="connsiteX70" fmla="*/ 529590 w 781050"/>
                <a:gd name="connsiteY70" fmla="*/ 297656 h 781050"/>
                <a:gd name="connsiteX71" fmla="*/ 512064 w 781050"/>
                <a:gd name="connsiteY71" fmla="*/ 368713 h 781050"/>
                <a:gd name="connsiteX72" fmla="*/ 413671 w 781050"/>
                <a:gd name="connsiteY72" fmla="*/ 394811 h 781050"/>
                <a:gd name="connsiteX73" fmla="*/ 509588 w 781050"/>
                <a:gd name="connsiteY73" fmla="*/ 420910 h 781050"/>
                <a:gd name="connsiteX74" fmla="*/ 527114 w 781050"/>
                <a:gd name="connsiteY74" fmla="*/ 491966 h 781050"/>
                <a:gd name="connsiteX75" fmla="*/ 587216 w 781050"/>
                <a:gd name="connsiteY75" fmla="*/ 450818 h 781050"/>
                <a:gd name="connsiteX76" fmla="*/ 561785 w 781050"/>
                <a:gd name="connsiteY76" fmla="*/ 485680 h 781050"/>
                <a:gd name="connsiteX77" fmla="*/ 594170 w 781050"/>
                <a:gd name="connsiteY77" fmla="*/ 558927 h 781050"/>
                <a:gd name="connsiteX78" fmla="*/ 696087 w 781050"/>
                <a:gd name="connsiteY78" fmla="*/ 569214 h 781050"/>
                <a:gd name="connsiteX79" fmla="*/ 692658 w 781050"/>
                <a:gd name="connsiteY79" fmla="*/ 502158 h 781050"/>
                <a:gd name="connsiteX80" fmla="*/ 646176 w 781050"/>
                <a:gd name="connsiteY80" fmla="*/ 496253 h 781050"/>
                <a:gd name="connsiteX81" fmla="*/ 637794 w 781050"/>
                <a:gd name="connsiteY81" fmla="*/ 520160 h 781050"/>
                <a:gd name="connsiteX82" fmla="*/ 617982 w 781050"/>
                <a:gd name="connsiteY82" fmla="*/ 521494 h 781050"/>
                <a:gd name="connsiteX83" fmla="*/ 627793 w 781050"/>
                <a:gd name="connsiteY83" fmla="*/ 480346 h 781050"/>
                <a:gd name="connsiteX84" fmla="*/ 707803 w 781050"/>
                <a:gd name="connsiteY84" fmla="*/ 487680 h 781050"/>
                <a:gd name="connsiteX85" fmla="*/ 712375 w 781050"/>
                <a:gd name="connsiteY85" fmla="*/ 584645 h 781050"/>
                <a:gd name="connsiteX86" fmla="*/ 648462 w 781050"/>
                <a:gd name="connsiteY86" fmla="*/ 612458 h 781050"/>
                <a:gd name="connsiteX87" fmla="*/ 705993 w 781050"/>
                <a:gd name="connsiteY87" fmla="*/ 649700 h 781050"/>
                <a:gd name="connsiteX88" fmla="*/ 757142 w 781050"/>
                <a:gd name="connsiteY88" fmla="*/ 666179 h 781050"/>
                <a:gd name="connsiteX89" fmla="*/ 710946 w 781050"/>
                <a:gd name="connsiteY89" fmla="*/ 677704 h 781050"/>
                <a:gd name="connsiteX90" fmla="*/ 778002 w 781050"/>
                <a:gd name="connsiteY90" fmla="*/ 780098 h 781050"/>
                <a:gd name="connsiteX91" fmla="*/ 675608 w 781050"/>
                <a:gd name="connsiteY91" fmla="*/ 713042 h 781050"/>
                <a:gd name="connsiteX92" fmla="*/ 664178 w 781050"/>
                <a:gd name="connsiteY92" fmla="*/ 759238 h 781050"/>
                <a:gd name="connsiteX93" fmla="*/ 647700 w 781050"/>
                <a:gd name="connsiteY93" fmla="*/ 708088 h 781050"/>
                <a:gd name="connsiteX94" fmla="*/ 610457 w 781050"/>
                <a:gd name="connsiteY94" fmla="*/ 650558 h 781050"/>
                <a:gd name="connsiteX95" fmla="*/ 582644 w 781050"/>
                <a:gd name="connsiteY95" fmla="*/ 714470 h 781050"/>
                <a:gd name="connsiteX96" fmla="*/ 485680 w 781050"/>
                <a:gd name="connsiteY96" fmla="*/ 709898 h 781050"/>
                <a:gd name="connsiteX97" fmla="*/ 478346 w 781050"/>
                <a:gd name="connsiteY97" fmla="*/ 629984 h 781050"/>
                <a:gd name="connsiteX98" fmla="*/ 519494 w 781050"/>
                <a:gd name="connsiteY98" fmla="*/ 620078 h 781050"/>
                <a:gd name="connsiteX99" fmla="*/ 518160 w 781050"/>
                <a:gd name="connsiteY99" fmla="*/ 639890 h 781050"/>
                <a:gd name="connsiteX100" fmla="*/ 494252 w 781050"/>
                <a:gd name="connsiteY100" fmla="*/ 648272 h 781050"/>
                <a:gd name="connsiteX101" fmla="*/ 500158 w 781050"/>
                <a:gd name="connsiteY101" fmla="*/ 694754 h 781050"/>
                <a:gd name="connsiteX102" fmla="*/ 567214 w 781050"/>
                <a:gd name="connsiteY102" fmla="*/ 698183 h 781050"/>
                <a:gd name="connsiteX103" fmla="*/ 556927 w 781050"/>
                <a:gd name="connsiteY103" fmla="*/ 596265 h 781050"/>
                <a:gd name="connsiteX104" fmla="*/ 483680 w 781050"/>
                <a:gd name="connsiteY104" fmla="*/ 563975 h 781050"/>
                <a:gd name="connsiteX105" fmla="*/ 448818 w 781050"/>
                <a:gd name="connsiteY105" fmla="*/ 589407 h 781050"/>
                <a:gd name="connsiteX106" fmla="*/ 489966 w 781050"/>
                <a:gd name="connsiteY106" fmla="*/ 529400 h 781050"/>
                <a:gd name="connsiteX107" fmla="*/ 418910 w 781050"/>
                <a:gd name="connsiteY107" fmla="*/ 511874 h 781050"/>
                <a:gd name="connsiteX108" fmla="*/ 392811 w 781050"/>
                <a:gd name="connsiteY108" fmla="*/ 413480 h 781050"/>
                <a:gd name="connsiteX109" fmla="*/ 366713 w 781050"/>
                <a:gd name="connsiteY109" fmla="*/ 509397 h 781050"/>
                <a:gd name="connsiteX110" fmla="*/ 295656 w 781050"/>
                <a:gd name="connsiteY110" fmla="*/ 526923 h 781050"/>
                <a:gd name="connsiteX111" fmla="*/ 336804 w 781050"/>
                <a:gd name="connsiteY111" fmla="*/ 586931 h 781050"/>
                <a:gd name="connsiteX112" fmla="*/ 301943 w 781050"/>
                <a:gd name="connsiteY112" fmla="*/ 561499 h 781050"/>
                <a:gd name="connsiteX113" fmla="*/ 228695 w 781050"/>
                <a:gd name="connsiteY113" fmla="*/ 593789 h 781050"/>
                <a:gd name="connsiteX114" fmla="*/ 218408 w 781050"/>
                <a:gd name="connsiteY114" fmla="*/ 695706 h 781050"/>
                <a:gd name="connsiteX115" fmla="*/ 285464 w 781050"/>
                <a:gd name="connsiteY115" fmla="*/ 692277 h 781050"/>
                <a:gd name="connsiteX116" fmla="*/ 291370 w 781050"/>
                <a:gd name="connsiteY116" fmla="*/ 645795 h 781050"/>
                <a:gd name="connsiteX117" fmla="*/ 267462 w 781050"/>
                <a:gd name="connsiteY117" fmla="*/ 637413 h 781050"/>
                <a:gd name="connsiteX118" fmla="*/ 266129 w 781050"/>
                <a:gd name="connsiteY118" fmla="*/ 617601 h 781050"/>
                <a:gd name="connsiteX119" fmla="*/ 307277 w 781050"/>
                <a:gd name="connsiteY119" fmla="*/ 627412 h 781050"/>
                <a:gd name="connsiteX120" fmla="*/ 299847 w 781050"/>
                <a:gd name="connsiteY120" fmla="*/ 707327 h 781050"/>
                <a:gd name="connsiteX121" fmla="*/ 202883 w 781050"/>
                <a:gd name="connsiteY121" fmla="*/ 711899 h 781050"/>
                <a:gd name="connsiteX122" fmla="*/ 175069 w 781050"/>
                <a:gd name="connsiteY122" fmla="*/ 648081 h 781050"/>
                <a:gd name="connsiteX123" fmla="*/ 137827 w 781050"/>
                <a:gd name="connsiteY123" fmla="*/ 705612 h 781050"/>
                <a:gd name="connsiteX124" fmla="*/ 121349 w 781050"/>
                <a:gd name="connsiteY124" fmla="*/ 756857 h 781050"/>
                <a:gd name="connsiteX125" fmla="*/ 109919 w 781050"/>
                <a:gd name="connsiteY125" fmla="*/ 710660 h 781050"/>
                <a:gd name="connsiteX126" fmla="*/ 7144 w 781050"/>
                <a:gd name="connsiteY126" fmla="*/ 778193 h 781050"/>
                <a:gd name="connsiteX127" fmla="*/ 74200 w 781050"/>
                <a:gd name="connsiteY127" fmla="*/ 675799 h 781050"/>
                <a:gd name="connsiteX128" fmla="*/ 28004 w 781050"/>
                <a:gd name="connsiteY128" fmla="*/ 664369 h 781050"/>
                <a:gd name="connsiteX129" fmla="*/ 79248 w 781050"/>
                <a:gd name="connsiteY129" fmla="*/ 647890 h 781050"/>
                <a:gd name="connsiteX130" fmla="*/ 136779 w 781050"/>
                <a:gd name="connsiteY130" fmla="*/ 610648 h 781050"/>
                <a:gd name="connsiteX131" fmla="*/ 72962 w 781050"/>
                <a:gd name="connsiteY131" fmla="*/ 582835 h 781050"/>
                <a:gd name="connsiteX132" fmla="*/ 77534 w 781050"/>
                <a:gd name="connsiteY132" fmla="*/ 485870 h 781050"/>
                <a:gd name="connsiteX133" fmla="*/ 157544 w 781050"/>
                <a:gd name="connsiteY133" fmla="*/ 478441 h 781050"/>
                <a:gd name="connsiteX134" fmla="*/ 167354 w 781050"/>
                <a:gd name="connsiteY134" fmla="*/ 519589 h 781050"/>
                <a:gd name="connsiteX135" fmla="*/ 147542 w 781050"/>
                <a:gd name="connsiteY135" fmla="*/ 518255 h 781050"/>
                <a:gd name="connsiteX136" fmla="*/ 139160 w 781050"/>
                <a:gd name="connsiteY136" fmla="*/ 494348 h 781050"/>
                <a:gd name="connsiteX137" fmla="*/ 92678 w 781050"/>
                <a:gd name="connsiteY137" fmla="*/ 500253 h 781050"/>
                <a:gd name="connsiteX138" fmla="*/ 89249 w 781050"/>
                <a:gd name="connsiteY138" fmla="*/ 567309 h 781050"/>
                <a:gd name="connsiteX139" fmla="*/ 191167 w 781050"/>
                <a:gd name="connsiteY139" fmla="*/ 557022 h 781050"/>
                <a:gd name="connsiteX140" fmla="*/ 223456 w 781050"/>
                <a:gd name="connsiteY140" fmla="*/ 483775 h 781050"/>
                <a:gd name="connsiteX141" fmla="*/ 198025 w 781050"/>
                <a:gd name="connsiteY141" fmla="*/ 448913 h 781050"/>
                <a:gd name="connsiteX142" fmla="*/ 258128 w 781050"/>
                <a:gd name="connsiteY142" fmla="*/ 490061 h 781050"/>
                <a:gd name="connsiteX143" fmla="*/ 275654 w 781050"/>
                <a:gd name="connsiteY143" fmla="*/ 419005 h 781050"/>
                <a:gd name="connsiteX144" fmla="*/ 374047 w 781050"/>
                <a:gd name="connsiteY144" fmla="*/ 392716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781050" h="78105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grpFill/>
            <a:ln w="12700" cap="rnd">
              <a:noFill/>
              <a:prstDash val="solid"/>
              <a:round/>
            </a:ln>
            <a:effectLst>
              <a:outerShdw blurRad="139700" sx="102000" sy="102000" algn="ctr" rotWithShape="0">
                <a:prstClr val="black">
                  <a:alpha val="23000"/>
                </a:prstClr>
              </a:outerShdw>
            </a:effectLst>
          </p:spPr>
          <p:txBody>
            <a:bodyPr anchor="ctr"/>
            <a:lstStyle/>
            <a:p>
              <a:pPr eaLnBrk="0" hangingPunct="0">
                <a:defRPr/>
              </a:pPr>
              <a:endParaRPr lang="ru-RU" sz="2400" dirty="0">
                <a:latin typeface="Tahoma" panose="020B0604030504040204" pitchFamily="34" charset="0"/>
                <a:ea typeface="Tahoma" panose="020B0604030504040204" pitchFamily="34" charset="0"/>
                <a:cs typeface="Tahoma" panose="020B0604030504040204" pitchFamily="34" charset="0"/>
              </a:endParaRPr>
            </a:p>
          </p:txBody>
        </p:sp>
        <p:sp>
          <p:nvSpPr>
            <p:cNvPr id="96" name="Graphic 1">
              <a:extLst>
                <a:ext uri="{FF2B5EF4-FFF2-40B4-BE49-F238E27FC236}">
                  <a16:creationId xmlns:a16="http://schemas.microsoft.com/office/drawing/2014/main" id="{810D097D-B676-4253-A13E-CF1825774DEC}"/>
                </a:ext>
              </a:extLst>
            </p:cNvPr>
            <p:cNvSpPr/>
            <p:nvPr/>
          </p:nvSpPr>
          <p:spPr>
            <a:xfrm>
              <a:off x="949439" y="3189767"/>
              <a:ext cx="485172" cy="474408"/>
            </a:xfrm>
            <a:custGeom>
              <a:avLst/>
              <a:gdLst>
                <a:gd name="connsiteX0" fmla="*/ 374047 w 781050"/>
                <a:gd name="connsiteY0" fmla="*/ 392716 h 781050"/>
                <a:gd name="connsiteX1" fmla="*/ 278130 w 781050"/>
                <a:gd name="connsiteY1" fmla="*/ 366617 h 781050"/>
                <a:gd name="connsiteX2" fmla="*/ 260604 w 781050"/>
                <a:gd name="connsiteY2" fmla="*/ 295561 h 781050"/>
                <a:gd name="connsiteX3" fmla="*/ 200597 w 781050"/>
                <a:gd name="connsiteY3" fmla="*/ 336709 h 781050"/>
                <a:gd name="connsiteX4" fmla="*/ 226028 w 781050"/>
                <a:gd name="connsiteY4" fmla="*/ 301847 h 781050"/>
                <a:gd name="connsiteX5" fmla="*/ 193643 w 781050"/>
                <a:gd name="connsiteY5" fmla="*/ 228600 h 781050"/>
                <a:gd name="connsiteX6" fmla="*/ 91726 w 781050"/>
                <a:gd name="connsiteY6" fmla="*/ 218313 h 781050"/>
                <a:gd name="connsiteX7" fmla="*/ 95155 w 781050"/>
                <a:gd name="connsiteY7" fmla="*/ 285369 h 781050"/>
                <a:gd name="connsiteX8" fmla="*/ 141637 w 781050"/>
                <a:gd name="connsiteY8" fmla="*/ 291275 h 781050"/>
                <a:gd name="connsiteX9" fmla="*/ 150019 w 781050"/>
                <a:gd name="connsiteY9" fmla="*/ 267367 h 781050"/>
                <a:gd name="connsiteX10" fmla="*/ 169831 w 781050"/>
                <a:gd name="connsiteY10" fmla="*/ 266033 h 781050"/>
                <a:gd name="connsiteX11" fmla="*/ 160020 w 781050"/>
                <a:gd name="connsiteY11" fmla="*/ 307181 h 781050"/>
                <a:gd name="connsiteX12" fmla="*/ 80010 w 781050"/>
                <a:gd name="connsiteY12" fmla="*/ 299752 h 781050"/>
                <a:gd name="connsiteX13" fmla="*/ 75438 w 781050"/>
                <a:gd name="connsiteY13" fmla="*/ 202787 h 781050"/>
                <a:gd name="connsiteX14" fmla="*/ 139351 w 781050"/>
                <a:gd name="connsiteY14" fmla="*/ 174974 h 781050"/>
                <a:gd name="connsiteX15" fmla="*/ 81820 w 781050"/>
                <a:gd name="connsiteY15" fmla="*/ 137732 h 781050"/>
                <a:gd name="connsiteX16" fmla="*/ 30671 w 781050"/>
                <a:gd name="connsiteY16" fmla="*/ 121253 h 781050"/>
                <a:gd name="connsiteX17" fmla="*/ 76867 w 781050"/>
                <a:gd name="connsiteY17" fmla="*/ 109823 h 781050"/>
                <a:gd name="connsiteX18" fmla="*/ 9620 w 781050"/>
                <a:gd name="connsiteY18" fmla="*/ 7144 h 781050"/>
                <a:gd name="connsiteX19" fmla="*/ 112014 w 781050"/>
                <a:gd name="connsiteY19" fmla="*/ 74200 h 781050"/>
                <a:gd name="connsiteX20" fmla="*/ 123444 w 781050"/>
                <a:gd name="connsiteY20" fmla="*/ 28004 h 781050"/>
                <a:gd name="connsiteX21" fmla="*/ 139922 w 781050"/>
                <a:gd name="connsiteY21" fmla="*/ 79248 h 781050"/>
                <a:gd name="connsiteX22" fmla="*/ 177165 w 781050"/>
                <a:gd name="connsiteY22" fmla="*/ 136779 h 781050"/>
                <a:gd name="connsiteX23" fmla="*/ 204978 w 781050"/>
                <a:gd name="connsiteY23" fmla="*/ 72866 h 781050"/>
                <a:gd name="connsiteX24" fmla="*/ 301943 w 781050"/>
                <a:gd name="connsiteY24" fmla="*/ 77438 h 781050"/>
                <a:gd name="connsiteX25" fmla="*/ 309372 w 781050"/>
                <a:gd name="connsiteY25" fmla="*/ 157353 h 781050"/>
                <a:gd name="connsiteX26" fmla="*/ 268224 w 781050"/>
                <a:gd name="connsiteY26" fmla="*/ 167164 h 781050"/>
                <a:gd name="connsiteX27" fmla="*/ 269558 w 781050"/>
                <a:gd name="connsiteY27" fmla="*/ 147352 h 781050"/>
                <a:gd name="connsiteX28" fmla="*/ 293465 w 781050"/>
                <a:gd name="connsiteY28" fmla="*/ 138970 h 781050"/>
                <a:gd name="connsiteX29" fmla="*/ 287560 w 781050"/>
                <a:gd name="connsiteY29" fmla="*/ 92488 h 781050"/>
                <a:gd name="connsiteX30" fmla="*/ 220504 w 781050"/>
                <a:gd name="connsiteY30" fmla="*/ 89059 h 781050"/>
                <a:gd name="connsiteX31" fmla="*/ 230791 w 781050"/>
                <a:gd name="connsiteY31" fmla="*/ 190976 h 781050"/>
                <a:gd name="connsiteX32" fmla="*/ 304038 w 781050"/>
                <a:gd name="connsiteY32" fmla="*/ 223266 h 781050"/>
                <a:gd name="connsiteX33" fmla="*/ 338900 w 781050"/>
                <a:gd name="connsiteY33" fmla="*/ 197930 h 781050"/>
                <a:gd name="connsiteX34" fmla="*/ 297752 w 781050"/>
                <a:gd name="connsiteY34" fmla="*/ 257937 h 781050"/>
                <a:gd name="connsiteX35" fmla="*/ 368808 w 781050"/>
                <a:gd name="connsiteY35" fmla="*/ 275463 h 781050"/>
                <a:gd name="connsiteX36" fmla="*/ 394907 w 781050"/>
                <a:gd name="connsiteY36" fmla="*/ 373856 h 781050"/>
                <a:gd name="connsiteX37" fmla="*/ 421005 w 781050"/>
                <a:gd name="connsiteY37" fmla="*/ 277940 h 781050"/>
                <a:gd name="connsiteX38" fmla="*/ 492062 w 781050"/>
                <a:gd name="connsiteY38" fmla="*/ 260414 h 781050"/>
                <a:gd name="connsiteX39" fmla="*/ 450914 w 781050"/>
                <a:gd name="connsiteY39" fmla="*/ 200406 h 781050"/>
                <a:gd name="connsiteX40" fmla="*/ 485775 w 781050"/>
                <a:gd name="connsiteY40" fmla="*/ 225838 h 781050"/>
                <a:gd name="connsiteX41" fmla="*/ 559022 w 781050"/>
                <a:gd name="connsiteY41" fmla="*/ 193548 h 781050"/>
                <a:gd name="connsiteX42" fmla="*/ 569309 w 781050"/>
                <a:gd name="connsiteY42" fmla="*/ 91631 h 781050"/>
                <a:gd name="connsiteX43" fmla="*/ 502253 w 781050"/>
                <a:gd name="connsiteY43" fmla="*/ 95059 h 781050"/>
                <a:gd name="connsiteX44" fmla="*/ 496348 w 781050"/>
                <a:gd name="connsiteY44" fmla="*/ 141542 h 781050"/>
                <a:gd name="connsiteX45" fmla="*/ 520256 w 781050"/>
                <a:gd name="connsiteY45" fmla="*/ 149924 h 781050"/>
                <a:gd name="connsiteX46" fmla="*/ 521589 w 781050"/>
                <a:gd name="connsiteY46" fmla="*/ 169736 h 781050"/>
                <a:gd name="connsiteX47" fmla="*/ 480441 w 781050"/>
                <a:gd name="connsiteY47" fmla="*/ 159925 h 781050"/>
                <a:gd name="connsiteX48" fmla="*/ 487871 w 781050"/>
                <a:gd name="connsiteY48" fmla="*/ 79915 h 781050"/>
                <a:gd name="connsiteX49" fmla="*/ 584835 w 781050"/>
                <a:gd name="connsiteY49" fmla="*/ 75343 h 781050"/>
                <a:gd name="connsiteX50" fmla="*/ 612648 w 781050"/>
                <a:gd name="connsiteY50" fmla="*/ 139160 h 781050"/>
                <a:gd name="connsiteX51" fmla="*/ 649891 w 781050"/>
                <a:gd name="connsiteY51" fmla="*/ 81629 h 781050"/>
                <a:gd name="connsiteX52" fmla="*/ 666369 w 781050"/>
                <a:gd name="connsiteY52" fmla="*/ 30385 h 781050"/>
                <a:gd name="connsiteX53" fmla="*/ 677799 w 781050"/>
                <a:gd name="connsiteY53" fmla="*/ 76581 h 781050"/>
                <a:gd name="connsiteX54" fmla="*/ 780193 w 781050"/>
                <a:gd name="connsiteY54" fmla="*/ 9525 h 781050"/>
                <a:gd name="connsiteX55" fmla="*/ 713137 w 781050"/>
                <a:gd name="connsiteY55" fmla="*/ 111919 h 781050"/>
                <a:gd name="connsiteX56" fmla="*/ 759333 w 781050"/>
                <a:gd name="connsiteY56" fmla="*/ 123349 h 781050"/>
                <a:gd name="connsiteX57" fmla="*/ 708184 w 781050"/>
                <a:gd name="connsiteY57" fmla="*/ 139827 h 781050"/>
                <a:gd name="connsiteX58" fmla="*/ 650653 w 781050"/>
                <a:gd name="connsiteY58" fmla="*/ 177070 h 781050"/>
                <a:gd name="connsiteX59" fmla="*/ 714565 w 781050"/>
                <a:gd name="connsiteY59" fmla="*/ 204883 h 781050"/>
                <a:gd name="connsiteX60" fmla="*/ 709994 w 781050"/>
                <a:gd name="connsiteY60" fmla="*/ 301847 h 781050"/>
                <a:gd name="connsiteX61" fmla="*/ 630079 w 781050"/>
                <a:gd name="connsiteY61" fmla="*/ 309277 h 781050"/>
                <a:gd name="connsiteX62" fmla="*/ 620268 w 781050"/>
                <a:gd name="connsiteY62" fmla="*/ 268129 h 781050"/>
                <a:gd name="connsiteX63" fmla="*/ 640080 w 781050"/>
                <a:gd name="connsiteY63" fmla="*/ 269462 h 781050"/>
                <a:gd name="connsiteX64" fmla="*/ 648462 w 781050"/>
                <a:gd name="connsiteY64" fmla="*/ 293370 h 781050"/>
                <a:gd name="connsiteX65" fmla="*/ 694944 w 781050"/>
                <a:gd name="connsiteY65" fmla="*/ 287465 h 781050"/>
                <a:gd name="connsiteX66" fmla="*/ 698373 w 781050"/>
                <a:gd name="connsiteY66" fmla="*/ 220409 h 781050"/>
                <a:gd name="connsiteX67" fmla="*/ 596456 w 781050"/>
                <a:gd name="connsiteY67" fmla="*/ 230696 h 781050"/>
                <a:gd name="connsiteX68" fmla="*/ 564166 w 781050"/>
                <a:gd name="connsiteY68" fmla="*/ 303943 h 781050"/>
                <a:gd name="connsiteX69" fmla="*/ 589598 w 781050"/>
                <a:gd name="connsiteY69" fmla="*/ 338804 h 781050"/>
                <a:gd name="connsiteX70" fmla="*/ 529590 w 781050"/>
                <a:gd name="connsiteY70" fmla="*/ 297656 h 781050"/>
                <a:gd name="connsiteX71" fmla="*/ 512064 w 781050"/>
                <a:gd name="connsiteY71" fmla="*/ 368713 h 781050"/>
                <a:gd name="connsiteX72" fmla="*/ 413671 w 781050"/>
                <a:gd name="connsiteY72" fmla="*/ 394811 h 781050"/>
                <a:gd name="connsiteX73" fmla="*/ 509588 w 781050"/>
                <a:gd name="connsiteY73" fmla="*/ 420910 h 781050"/>
                <a:gd name="connsiteX74" fmla="*/ 527114 w 781050"/>
                <a:gd name="connsiteY74" fmla="*/ 491966 h 781050"/>
                <a:gd name="connsiteX75" fmla="*/ 587216 w 781050"/>
                <a:gd name="connsiteY75" fmla="*/ 450818 h 781050"/>
                <a:gd name="connsiteX76" fmla="*/ 561785 w 781050"/>
                <a:gd name="connsiteY76" fmla="*/ 485680 h 781050"/>
                <a:gd name="connsiteX77" fmla="*/ 594170 w 781050"/>
                <a:gd name="connsiteY77" fmla="*/ 558927 h 781050"/>
                <a:gd name="connsiteX78" fmla="*/ 696087 w 781050"/>
                <a:gd name="connsiteY78" fmla="*/ 569214 h 781050"/>
                <a:gd name="connsiteX79" fmla="*/ 692658 w 781050"/>
                <a:gd name="connsiteY79" fmla="*/ 502158 h 781050"/>
                <a:gd name="connsiteX80" fmla="*/ 646176 w 781050"/>
                <a:gd name="connsiteY80" fmla="*/ 496253 h 781050"/>
                <a:gd name="connsiteX81" fmla="*/ 637794 w 781050"/>
                <a:gd name="connsiteY81" fmla="*/ 520160 h 781050"/>
                <a:gd name="connsiteX82" fmla="*/ 617982 w 781050"/>
                <a:gd name="connsiteY82" fmla="*/ 521494 h 781050"/>
                <a:gd name="connsiteX83" fmla="*/ 627793 w 781050"/>
                <a:gd name="connsiteY83" fmla="*/ 480346 h 781050"/>
                <a:gd name="connsiteX84" fmla="*/ 707803 w 781050"/>
                <a:gd name="connsiteY84" fmla="*/ 487680 h 781050"/>
                <a:gd name="connsiteX85" fmla="*/ 712375 w 781050"/>
                <a:gd name="connsiteY85" fmla="*/ 584645 h 781050"/>
                <a:gd name="connsiteX86" fmla="*/ 648462 w 781050"/>
                <a:gd name="connsiteY86" fmla="*/ 612458 h 781050"/>
                <a:gd name="connsiteX87" fmla="*/ 705993 w 781050"/>
                <a:gd name="connsiteY87" fmla="*/ 649700 h 781050"/>
                <a:gd name="connsiteX88" fmla="*/ 757142 w 781050"/>
                <a:gd name="connsiteY88" fmla="*/ 666179 h 781050"/>
                <a:gd name="connsiteX89" fmla="*/ 710946 w 781050"/>
                <a:gd name="connsiteY89" fmla="*/ 677704 h 781050"/>
                <a:gd name="connsiteX90" fmla="*/ 778002 w 781050"/>
                <a:gd name="connsiteY90" fmla="*/ 780098 h 781050"/>
                <a:gd name="connsiteX91" fmla="*/ 675608 w 781050"/>
                <a:gd name="connsiteY91" fmla="*/ 713042 h 781050"/>
                <a:gd name="connsiteX92" fmla="*/ 664178 w 781050"/>
                <a:gd name="connsiteY92" fmla="*/ 759238 h 781050"/>
                <a:gd name="connsiteX93" fmla="*/ 647700 w 781050"/>
                <a:gd name="connsiteY93" fmla="*/ 708088 h 781050"/>
                <a:gd name="connsiteX94" fmla="*/ 610457 w 781050"/>
                <a:gd name="connsiteY94" fmla="*/ 650558 h 781050"/>
                <a:gd name="connsiteX95" fmla="*/ 582644 w 781050"/>
                <a:gd name="connsiteY95" fmla="*/ 714470 h 781050"/>
                <a:gd name="connsiteX96" fmla="*/ 485680 w 781050"/>
                <a:gd name="connsiteY96" fmla="*/ 709898 h 781050"/>
                <a:gd name="connsiteX97" fmla="*/ 478346 w 781050"/>
                <a:gd name="connsiteY97" fmla="*/ 629984 h 781050"/>
                <a:gd name="connsiteX98" fmla="*/ 519494 w 781050"/>
                <a:gd name="connsiteY98" fmla="*/ 620078 h 781050"/>
                <a:gd name="connsiteX99" fmla="*/ 518160 w 781050"/>
                <a:gd name="connsiteY99" fmla="*/ 639890 h 781050"/>
                <a:gd name="connsiteX100" fmla="*/ 494252 w 781050"/>
                <a:gd name="connsiteY100" fmla="*/ 648272 h 781050"/>
                <a:gd name="connsiteX101" fmla="*/ 500158 w 781050"/>
                <a:gd name="connsiteY101" fmla="*/ 694754 h 781050"/>
                <a:gd name="connsiteX102" fmla="*/ 567214 w 781050"/>
                <a:gd name="connsiteY102" fmla="*/ 698183 h 781050"/>
                <a:gd name="connsiteX103" fmla="*/ 556927 w 781050"/>
                <a:gd name="connsiteY103" fmla="*/ 596265 h 781050"/>
                <a:gd name="connsiteX104" fmla="*/ 483680 w 781050"/>
                <a:gd name="connsiteY104" fmla="*/ 563975 h 781050"/>
                <a:gd name="connsiteX105" fmla="*/ 448818 w 781050"/>
                <a:gd name="connsiteY105" fmla="*/ 589407 h 781050"/>
                <a:gd name="connsiteX106" fmla="*/ 489966 w 781050"/>
                <a:gd name="connsiteY106" fmla="*/ 529400 h 781050"/>
                <a:gd name="connsiteX107" fmla="*/ 418910 w 781050"/>
                <a:gd name="connsiteY107" fmla="*/ 511874 h 781050"/>
                <a:gd name="connsiteX108" fmla="*/ 392811 w 781050"/>
                <a:gd name="connsiteY108" fmla="*/ 413480 h 781050"/>
                <a:gd name="connsiteX109" fmla="*/ 366713 w 781050"/>
                <a:gd name="connsiteY109" fmla="*/ 509397 h 781050"/>
                <a:gd name="connsiteX110" fmla="*/ 295656 w 781050"/>
                <a:gd name="connsiteY110" fmla="*/ 526923 h 781050"/>
                <a:gd name="connsiteX111" fmla="*/ 336804 w 781050"/>
                <a:gd name="connsiteY111" fmla="*/ 586931 h 781050"/>
                <a:gd name="connsiteX112" fmla="*/ 301943 w 781050"/>
                <a:gd name="connsiteY112" fmla="*/ 561499 h 781050"/>
                <a:gd name="connsiteX113" fmla="*/ 228695 w 781050"/>
                <a:gd name="connsiteY113" fmla="*/ 593789 h 781050"/>
                <a:gd name="connsiteX114" fmla="*/ 218408 w 781050"/>
                <a:gd name="connsiteY114" fmla="*/ 695706 h 781050"/>
                <a:gd name="connsiteX115" fmla="*/ 285464 w 781050"/>
                <a:gd name="connsiteY115" fmla="*/ 692277 h 781050"/>
                <a:gd name="connsiteX116" fmla="*/ 291370 w 781050"/>
                <a:gd name="connsiteY116" fmla="*/ 645795 h 781050"/>
                <a:gd name="connsiteX117" fmla="*/ 267462 w 781050"/>
                <a:gd name="connsiteY117" fmla="*/ 637413 h 781050"/>
                <a:gd name="connsiteX118" fmla="*/ 266129 w 781050"/>
                <a:gd name="connsiteY118" fmla="*/ 617601 h 781050"/>
                <a:gd name="connsiteX119" fmla="*/ 307277 w 781050"/>
                <a:gd name="connsiteY119" fmla="*/ 627412 h 781050"/>
                <a:gd name="connsiteX120" fmla="*/ 299847 w 781050"/>
                <a:gd name="connsiteY120" fmla="*/ 707327 h 781050"/>
                <a:gd name="connsiteX121" fmla="*/ 202883 w 781050"/>
                <a:gd name="connsiteY121" fmla="*/ 711899 h 781050"/>
                <a:gd name="connsiteX122" fmla="*/ 175069 w 781050"/>
                <a:gd name="connsiteY122" fmla="*/ 648081 h 781050"/>
                <a:gd name="connsiteX123" fmla="*/ 137827 w 781050"/>
                <a:gd name="connsiteY123" fmla="*/ 705612 h 781050"/>
                <a:gd name="connsiteX124" fmla="*/ 121349 w 781050"/>
                <a:gd name="connsiteY124" fmla="*/ 756857 h 781050"/>
                <a:gd name="connsiteX125" fmla="*/ 109919 w 781050"/>
                <a:gd name="connsiteY125" fmla="*/ 710660 h 781050"/>
                <a:gd name="connsiteX126" fmla="*/ 7144 w 781050"/>
                <a:gd name="connsiteY126" fmla="*/ 778193 h 781050"/>
                <a:gd name="connsiteX127" fmla="*/ 74200 w 781050"/>
                <a:gd name="connsiteY127" fmla="*/ 675799 h 781050"/>
                <a:gd name="connsiteX128" fmla="*/ 28004 w 781050"/>
                <a:gd name="connsiteY128" fmla="*/ 664369 h 781050"/>
                <a:gd name="connsiteX129" fmla="*/ 79248 w 781050"/>
                <a:gd name="connsiteY129" fmla="*/ 647890 h 781050"/>
                <a:gd name="connsiteX130" fmla="*/ 136779 w 781050"/>
                <a:gd name="connsiteY130" fmla="*/ 610648 h 781050"/>
                <a:gd name="connsiteX131" fmla="*/ 72962 w 781050"/>
                <a:gd name="connsiteY131" fmla="*/ 582835 h 781050"/>
                <a:gd name="connsiteX132" fmla="*/ 77534 w 781050"/>
                <a:gd name="connsiteY132" fmla="*/ 485870 h 781050"/>
                <a:gd name="connsiteX133" fmla="*/ 157544 w 781050"/>
                <a:gd name="connsiteY133" fmla="*/ 478441 h 781050"/>
                <a:gd name="connsiteX134" fmla="*/ 167354 w 781050"/>
                <a:gd name="connsiteY134" fmla="*/ 519589 h 781050"/>
                <a:gd name="connsiteX135" fmla="*/ 147542 w 781050"/>
                <a:gd name="connsiteY135" fmla="*/ 518255 h 781050"/>
                <a:gd name="connsiteX136" fmla="*/ 139160 w 781050"/>
                <a:gd name="connsiteY136" fmla="*/ 494348 h 781050"/>
                <a:gd name="connsiteX137" fmla="*/ 92678 w 781050"/>
                <a:gd name="connsiteY137" fmla="*/ 500253 h 781050"/>
                <a:gd name="connsiteX138" fmla="*/ 89249 w 781050"/>
                <a:gd name="connsiteY138" fmla="*/ 567309 h 781050"/>
                <a:gd name="connsiteX139" fmla="*/ 191167 w 781050"/>
                <a:gd name="connsiteY139" fmla="*/ 557022 h 781050"/>
                <a:gd name="connsiteX140" fmla="*/ 223456 w 781050"/>
                <a:gd name="connsiteY140" fmla="*/ 483775 h 781050"/>
                <a:gd name="connsiteX141" fmla="*/ 198025 w 781050"/>
                <a:gd name="connsiteY141" fmla="*/ 448913 h 781050"/>
                <a:gd name="connsiteX142" fmla="*/ 258128 w 781050"/>
                <a:gd name="connsiteY142" fmla="*/ 490061 h 781050"/>
                <a:gd name="connsiteX143" fmla="*/ 275654 w 781050"/>
                <a:gd name="connsiteY143" fmla="*/ 419005 h 781050"/>
                <a:gd name="connsiteX144" fmla="*/ 374047 w 781050"/>
                <a:gd name="connsiteY144" fmla="*/ 392716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781050" h="78105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grpFill/>
            <a:ln w="12700" cap="rnd">
              <a:noFill/>
              <a:prstDash val="solid"/>
              <a:round/>
            </a:ln>
            <a:effectLst>
              <a:outerShdw blurRad="139700" sx="102000" sy="102000" algn="ctr" rotWithShape="0">
                <a:prstClr val="black">
                  <a:alpha val="23000"/>
                </a:prstClr>
              </a:outerShdw>
            </a:effectLst>
          </p:spPr>
          <p:txBody>
            <a:bodyPr anchor="ctr"/>
            <a:lstStyle/>
            <a:p>
              <a:pPr eaLnBrk="0" hangingPunct="0">
                <a:defRPr/>
              </a:pPr>
              <a:endParaRPr lang="ru-RU" sz="2400" dirty="0">
                <a:latin typeface="Tahoma" panose="020B0604030504040204" pitchFamily="34" charset="0"/>
                <a:ea typeface="Tahoma" panose="020B0604030504040204" pitchFamily="34" charset="0"/>
                <a:cs typeface="Tahoma" panose="020B0604030504040204" pitchFamily="34" charset="0"/>
              </a:endParaRPr>
            </a:p>
          </p:txBody>
        </p:sp>
      </p:grpSp>
      <p:grpSp>
        <p:nvGrpSpPr>
          <p:cNvPr id="97" name="Группа 21">
            <a:extLst>
              <a:ext uri="{FF2B5EF4-FFF2-40B4-BE49-F238E27FC236}">
                <a16:creationId xmlns:a16="http://schemas.microsoft.com/office/drawing/2014/main" id="{FB78115B-C6A5-41E0-932C-34DB86D9E816}"/>
              </a:ext>
            </a:extLst>
          </p:cNvPr>
          <p:cNvGrpSpPr>
            <a:grpSpLocks/>
          </p:cNvGrpSpPr>
          <p:nvPr/>
        </p:nvGrpSpPr>
        <p:grpSpPr bwMode="auto">
          <a:xfrm rot="5400000">
            <a:off x="9326245" y="1104618"/>
            <a:ext cx="1664397" cy="1639561"/>
            <a:chOff x="464266" y="2731227"/>
            <a:chExt cx="970345" cy="932948"/>
          </a:xfrm>
          <a:solidFill>
            <a:schemeClr val="bg1"/>
          </a:solidFill>
        </p:grpSpPr>
        <p:sp>
          <p:nvSpPr>
            <p:cNvPr id="100" name="Graphic 1">
              <a:extLst>
                <a:ext uri="{FF2B5EF4-FFF2-40B4-BE49-F238E27FC236}">
                  <a16:creationId xmlns:a16="http://schemas.microsoft.com/office/drawing/2014/main" id="{E90D109E-C172-40AE-BFF7-646FF506EE35}"/>
                </a:ext>
              </a:extLst>
            </p:cNvPr>
            <p:cNvSpPr/>
            <p:nvPr/>
          </p:nvSpPr>
          <p:spPr>
            <a:xfrm>
              <a:off x="464266" y="2731227"/>
              <a:ext cx="485172" cy="474408"/>
            </a:xfrm>
            <a:custGeom>
              <a:avLst/>
              <a:gdLst>
                <a:gd name="connsiteX0" fmla="*/ 374047 w 781050"/>
                <a:gd name="connsiteY0" fmla="*/ 392716 h 781050"/>
                <a:gd name="connsiteX1" fmla="*/ 278130 w 781050"/>
                <a:gd name="connsiteY1" fmla="*/ 366617 h 781050"/>
                <a:gd name="connsiteX2" fmla="*/ 260604 w 781050"/>
                <a:gd name="connsiteY2" fmla="*/ 295561 h 781050"/>
                <a:gd name="connsiteX3" fmla="*/ 200597 w 781050"/>
                <a:gd name="connsiteY3" fmla="*/ 336709 h 781050"/>
                <a:gd name="connsiteX4" fmla="*/ 226028 w 781050"/>
                <a:gd name="connsiteY4" fmla="*/ 301847 h 781050"/>
                <a:gd name="connsiteX5" fmla="*/ 193643 w 781050"/>
                <a:gd name="connsiteY5" fmla="*/ 228600 h 781050"/>
                <a:gd name="connsiteX6" fmla="*/ 91726 w 781050"/>
                <a:gd name="connsiteY6" fmla="*/ 218313 h 781050"/>
                <a:gd name="connsiteX7" fmla="*/ 95155 w 781050"/>
                <a:gd name="connsiteY7" fmla="*/ 285369 h 781050"/>
                <a:gd name="connsiteX8" fmla="*/ 141637 w 781050"/>
                <a:gd name="connsiteY8" fmla="*/ 291275 h 781050"/>
                <a:gd name="connsiteX9" fmla="*/ 150019 w 781050"/>
                <a:gd name="connsiteY9" fmla="*/ 267367 h 781050"/>
                <a:gd name="connsiteX10" fmla="*/ 169831 w 781050"/>
                <a:gd name="connsiteY10" fmla="*/ 266033 h 781050"/>
                <a:gd name="connsiteX11" fmla="*/ 160020 w 781050"/>
                <a:gd name="connsiteY11" fmla="*/ 307181 h 781050"/>
                <a:gd name="connsiteX12" fmla="*/ 80010 w 781050"/>
                <a:gd name="connsiteY12" fmla="*/ 299752 h 781050"/>
                <a:gd name="connsiteX13" fmla="*/ 75438 w 781050"/>
                <a:gd name="connsiteY13" fmla="*/ 202787 h 781050"/>
                <a:gd name="connsiteX14" fmla="*/ 139351 w 781050"/>
                <a:gd name="connsiteY14" fmla="*/ 174974 h 781050"/>
                <a:gd name="connsiteX15" fmla="*/ 81820 w 781050"/>
                <a:gd name="connsiteY15" fmla="*/ 137732 h 781050"/>
                <a:gd name="connsiteX16" fmla="*/ 30671 w 781050"/>
                <a:gd name="connsiteY16" fmla="*/ 121253 h 781050"/>
                <a:gd name="connsiteX17" fmla="*/ 76867 w 781050"/>
                <a:gd name="connsiteY17" fmla="*/ 109823 h 781050"/>
                <a:gd name="connsiteX18" fmla="*/ 9620 w 781050"/>
                <a:gd name="connsiteY18" fmla="*/ 7144 h 781050"/>
                <a:gd name="connsiteX19" fmla="*/ 112014 w 781050"/>
                <a:gd name="connsiteY19" fmla="*/ 74200 h 781050"/>
                <a:gd name="connsiteX20" fmla="*/ 123444 w 781050"/>
                <a:gd name="connsiteY20" fmla="*/ 28004 h 781050"/>
                <a:gd name="connsiteX21" fmla="*/ 139922 w 781050"/>
                <a:gd name="connsiteY21" fmla="*/ 79248 h 781050"/>
                <a:gd name="connsiteX22" fmla="*/ 177165 w 781050"/>
                <a:gd name="connsiteY22" fmla="*/ 136779 h 781050"/>
                <a:gd name="connsiteX23" fmla="*/ 204978 w 781050"/>
                <a:gd name="connsiteY23" fmla="*/ 72866 h 781050"/>
                <a:gd name="connsiteX24" fmla="*/ 301943 w 781050"/>
                <a:gd name="connsiteY24" fmla="*/ 77438 h 781050"/>
                <a:gd name="connsiteX25" fmla="*/ 309372 w 781050"/>
                <a:gd name="connsiteY25" fmla="*/ 157353 h 781050"/>
                <a:gd name="connsiteX26" fmla="*/ 268224 w 781050"/>
                <a:gd name="connsiteY26" fmla="*/ 167164 h 781050"/>
                <a:gd name="connsiteX27" fmla="*/ 269558 w 781050"/>
                <a:gd name="connsiteY27" fmla="*/ 147352 h 781050"/>
                <a:gd name="connsiteX28" fmla="*/ 293465 w 781050"/>
                <a:gd name="connsiteY28" fmla="*/ 138970 h 781050"/>
                <a:gd name="connsiteX29" fmla="*/ 287560 w 781050"/>
                <a:gd name="connsiteY29" fmla="*/ 92488 h 781050"/>
                <a:gd name="connsiteX30" fmla="*/ 220504 w 781050"/>
                <a:gd name="connsiteY30" fmla="*/ 89059 h 781050"/>
                <a:gd name="connsiteX31" fmla="*/ 230791 w 781050"/>
                <a:gd name="connsiteY31" fmla="*/ 190976 h 781050"/>
                <a:gd name="connsiteX32" fmla="*/ 304038 w 781050"/>
                <a:gd name="connsiteY32" fmla="*/ 223266 h 781050"/>
                <a:gd name="connsiteX33" fmla="*/ 338900 w 781050"/>
                <a:gd name="connsiteY33" fmla="*/ 197930 h 781050"/>
                <a:gd name="connsiteX34" fmla="*/ 297752 w 781050"/>
                <a:gd name="connsiteY34" fmla="*/ 257937 h 781050"/>
                <a:gd name="connsiteX35" fmla="*/ 368808 w 781050"/>
                <a:gd name="connsiteY35" fmla="*/ 275463 h 781050"/>
                <a:gd name="connsiteX36" fmla="*/ 394907 w 781050"/>
                <a:gd name="connsiteY36" fmla="*/ 373856 h 781050"/>
                <a:gd name="connsiteX37" fmla="*/ 421005 w 781050"/>
                <a:gd name="connsiteY37" fmla="*/ 277940 h 781050"/>
                <a:gd name="connsiteX38" fmla="*/ 492062 w 781050"/>
                <a:gd name="connsiteY38" fmla="*/ 260414 h 781050"/>
                <a:gd name="connsiteX39" fmla="*/ 450914 w 781050"/>
                <a:gd name="connsiteY39" fmla="*/ 200406 h 781050"/>
                <a:gd name="connsiteX40" fmla="*/ 485775 w 781050"/>
                <a:gd name="connsiteY40" fmla="*/ 225838 h 781050"/>
                <a:gd name="connsiteX41" fmla="*/ 559022 w 781050"/>
                <a:gd name="connsiteY41" fmla="*/ 193548 h 781050"/>
                <a:gd name="connsiteX42" fmla="*/ 569309 w 781050"/>
                <a:gd name="connsiteY42" fmla="*/ 91631 h 781050"/>
                <a:gd name="connsiteX43" fmla="*/ 502253 w 781050"/>
                <a:gd name="connsiteY43" fmla="*/ 95059 h 781050"/>
                <a:gd name="connsiteX44" fmla="*/ 496348 w 781050"/>
                <a:gd name="connsiteY44" fmla="*/ 141542 h 781050"/>
                <a:gd name="connsiteX45" fmla="*/ 520256 w 781050"/>
                <a:gd name="connsiteY45" fmla="*/ 149924 h 781050"/>
                <a:gd name="connsiteX46" fmla="*/ 521589 w 781050"/>
                <a:gd name="connsiteY46" fmla="*/ 169736 h 781050"/>
                <a:gd name="connsiteX47" fmla="*/ 480441 w 781050"/>
                <a:gd name="connsiteY47" fmla="*/ 159925 h 781050"/>
                <a:gd name="connsiteX48" fmla="*/ 487871 w 781050"/>
                <a:gd name="connsiteY48" fmla="*/ 79915 h 781050"/>
                <a:gd name="connsiteX49" fmla="*/ 584835 w 781050"/>
                <a:gd name="connsiteY49" fmla="*/ 75343 h 781050"/>
                <a:gd name="connsiteX50" fmla="*/ 612648 w 781050"/>
                <a:gd name="connsiteY50" fmla="*/ 139160 h 781050"/>
                <a:gd name="connsiteX51" fmla="*/ 649891 w 781050"/>
                <a:gd name="connsiteY51" fmla="*/ 81629 h 781050"/>
                <a:gd name="connsiteX52" fmla="*/ 666369 w 781050"/>
                <a:gd name="connsiteY52" fmla="*/ 30385 h 781050"/>
                <a:gd name="connsiteX53" fmla="*/ 677799 w 781050"/>
                <a:gd name="connsiteY53" fmla="*/ 76581 h 781050"/>
                <a:gd name="connsiteX54" fmla="*/ 780193 w 781050"/>
                <a:gd name="connsiteY54" fmla="*/ 9525 h 781050"/>
                <a:gd name="connsiteX55" fmla="*/ 713137 w 781050"/>
                <a:gd name="connsiteY55" fmla="*/ 111919 h 781050"/>
                <a:gd name="connsiteX56" fmla="*/ 759333 w 781050"/>
                <a:gd name="connsiteY56" fmla="*/ 123349 h 781050"/>
                <a:gd name="connsiteX57" fmla="*/ 708184 w 781050"/>
                <a:gd name="connsiteY57" fmla="*/ 139827 h 781050"/>
                <a:gd name="connsiteX58" fmla="*/ 650653 w 781050"/>
                <a:gd name="connsiteY58" fmla="*/ 177070 h 781050"/>
                <a:gd name="connsiteX59" fmla="*/ 714565 w 781050"/>
                <a:gd name="connsiteY59" fmla="*/ 204883 h 781050"/>
                <a:gd name="connsiteX60" fmla="*/ 709994 w 781050"/>
                <a:gd name="connsiteY60" fmla="*/ 301847 h 781050"/>
                <a:gd name="connsiteX61" fmla="*/ 630079 w 781050"/>
                <a:gd name="connsiteY61" fmla="*/ 309277 h 781050"/>
                <a:gd name="connsiteX62" fmla="*/ 620268 w 781050"/>
                <a:gd name="connsiteY62" fmla="*/ 268129 h 781050"/>
                <a:gd name="connsiteX63" fmla="*/ 640080 w 781050"/>
                <a:gd name="connsiteY63" fmla="*/ 269462 h 781050"/>
                <a:gd name="connsiteX64" fmla="*/ 648462 w 781050"/>
                <a:gd name="connsiteY64" fmla="*/ 293370 h 781050"/>
                <a:gd name="connsiteX65" fmla="*/ 694944 w 781050"/>
                <a:gd name="connsiteY65" fmla="*/ 287465 h 781050"/>
                <a:gd name="connsiteX66" fmla="*/ 698373 w 781050"/>
                <a:gd name="connsiteY66" fmla="*/ 220409 h 781050"/>
                <a:gd name="connsiteX67" fmla="*/ 596456 w 781050"/>
                <a:gd name="connsiteY67" fmla="*/ 230696 h 781050"/>
                <a:gd name="connsiteX68" fmla="*/ 564166 w 781050"/>
                <a:gd name="connsiteY68" fmla="*/ 303943 h 781050"/>
                <a:gd name="connsiteX69" fmla="*/ 589598 w 781050"/>
                <a:gd name="connsiteY69" fmla="*/ 338804 h 781050"/>
                <a:gd name="connsiteX70" fmla="*/ 529590 w 781050"/>
                <a:gd name="connsiteY70" fmla="*/ 297656 h 781050"/>
                <a:gd name="connsiteX71" fmla="*/ 512064 w 781050"/>
                <a:gd name="connsiteY71" fmla="*/ 368713 h 781050"/>
                <a:gd name="connsiteX72" fmla="*/ 413671 w 781050"/>
                <a:gd name="connsiteY72" fmla="*/ 394811 h 781050"/>
                <a:gd name="connsiteX73" fmla="*/ 509588 w 781050"/>
                <a:gd name="connsiteY73" fmla="*/ 420910 h 781050"/>
                <a:gd name="connsiteX74" fmla="*/ 527114 w 781050"/>
                <a:gd name="connsiteY74" fmla="*/ 491966 h 781050"/>
                <a:gd name="connsiteX75" fmla="*/ 587216 w 781050"/>
                <a:gd name="connsiteY75" fmla="*/ 450818 h 781050"/>
                <a:gd name="connsiteX76" fmla="*/ 561785 w 781050"/>
                <a:gd name="connsiteY76" fmla="*/ 485680 h 781050"/>
                <a:gd name="connsiteX77" fmla="*/ 594170 w 781050"/>
                <a:gd name="connsiteY77" fmla="*/ 558927 h 781050"/>
                <a:gd name="connsiteX78" fmla="*/ 696087 w 781050"/>
                <a:gd name="connsiteY78" fmla="*/ 569214 h 781050"/>
                <a:gd name="connsiteX79" fmla="*/ 692658 w 781050"/>
                <a:gd name="connsiteY79" fmla="*/ 502158 h 781050"/>
                <a:gd name="connsiteX80" fmla="*/ 646176 w 781050"/>
                <a:gd name="connsiteY80" fmla="*/ 496253 h 781050"/>
                <a:gd name="connsiteX81" fmla="*/ 637794 w 781050"/>
                <a:gd name="connsiteY81" fmla="*/ 520160 h 781050"/>
                <a:gd name="connsiteX82" fmla="*/ 617982 w 781050"/>
                <a:gd name="connsiteY82" fmla="*/ 521494 h 781050"/>
                <a:gd name="connsiteX83" fmla="*/ 627793 w 781050"/>
                <a:gd name="connsiteY83" fmla="*/ 480346 h 781050"/>
                <a:gd name="connsiteX84" fmla="*/ 707803 w 781050"/>
                <a:gd name="connsiteY84" fmla="*/ 487680 h 781050"/>
                <a:gd name="connsiteX85" fmla="*/ 712375 w 781050"/>
                <a:gd name="connsiteY85" fmla="*/ 584645 h 781050"/>
                <a:gd name="connsiteX86" fmla="*/ 648462 w 781050"/>
                <a:gd name="connsiteY86" fmla="*/ 612458 h 781050"/>
                <a:gd name="connsiteX87" fmla="*/ 705993 w 781050"/>
                <a:gd name="connsiteY87" fmla="*/ 649700 h 781050"/>
                <a:gd name="connsiteX88" fmla="*/ 757142 w 781050"/>
                <a:gd name="connsiteY88" fmla="*/ 666179 h 781050"/>
                <a:gd name="connsiteX89" fmla="*/ 710946 w 781050"/>
                <a:gd name="connsiteY89" fmla="*/ 677704 h 781050"/>
                <a:gd name="connsiteX90" fmla="*/ 778002 w 781050"/>
                <a:gd name="connsiteY90" fmla="*/ 780098 h 781050"/>
                <a:gd name="connsiteX91" fmla="*/ 675608 w 781050"/>
                <a:gd name="connsiteY91" fmla="*/ 713042 h 781050"/>
                <a:gd name="connsiteX92" fmla="*/ 664178 w 781050"/>
                <a:gd name="connsiteY92" fmla="*/ 759238 h 781050"/>
                <a:gd name="connsiteX93" fmla="*/ 647700 w 781050"/>
                <a:gd name="connsiteY93" fmla="*/ 708088 h 781050"/>
                <a:gd name="connsiteX94" fmla="*/ 610457 w 781050"/>
                <a:gd name="connsiteY94" fmla="*/ 650558 h 781050"/>
                <a:gd name="connsiteX95" fmla="*/ 582644 w 781050"/>
                <a:gd name="connsiteY95" fmla="*/ 714470 h 781050"/>
                <a:gd name="connsiteX96" fmla="*/ 485680 w 781050"/>
                <a:gd name="connsiteY96" fmla="*/ 709898 h 781050"/>
                <a:gd name="connsiteX97" fmla="*/ 478346 w 781050"/>
                <a:gd name="connsiteY97" fmla="*/ 629984 h 781050"/>
                <a:gd name="connsiteX98" fmla="*/ 519494 w 781050"/>
                <a:gd name="connsiteY98" fmla="*/ 620078 h 781050"/>
                <a:gd name="connsiteX99" fmla="*/ 518160 w 781050"/>
                <a:gd name="connsiteY99" fmla="*/ 639890 h 781050"/>
                <a:gd name="connsiteX100" fmla="*/ 494252 w 781050"/>
                <a:gd name="connsiteY100" fmla="*/ 648272 h 781050"/>
                <a:gd name="connsiteX101" fmla="*/ 500158 w 781050"/>
                <a:gd name="connsiteY101" fmla="*/ 694754 h 781050"/>
                <a:gd name="connsiteX102" fmla="*/ 567214 w 781050"/>
                <a:gd name="connsiteY102" fmla="*/ 698183 h 781050"/>
                <a:gd name="connsiteX103" fmla="*/ 556927 w 781050"/>
                <a:gd name="connsiteY103" fmla="*/ 596265 h 781050"/>
                <a:gd name="connsiteX104" fmla="*/ 483680 w 781050"/>
                <a:gd name="connsiteY104" fmla="*/ 563975 h 781050"/>
                <a:gd name="connsiteX105" fmla="*/ 448818 w 781050"/>
                <a:gd name="connsiteY105" fmla="*/ 589407 h 781050"/>
                <a:gd name="connsiteX106" fmla="*/ 489966 w 781050"/>
                <a:gd name="connsiteY106" fmla="*/ 529400 h 781050"/>
                <a:gd name="connsiteX107" fmla="*/ 418910 w 781050"/>
                <a:gd name="connsiteY107" fmla="*/ 511874 h 781050"/>
                <a:gd name="connsiteX108" fmla="*/ 392811 w 781050"/>
                <a:gd name="connsiteY108" fmla="*/ 413480 h 781050"/>
                <a:gd name="connsiteX109" fmla="*/ 366713 w 781050"/>
                <a:gd name="connsiteY109" fmla="*/ 509397 h 781050"/>
                <a:gd name="connsiteX110" fmla="*/ 295656 w 781050"/>
                <a:gd name="connsiteY110" fmla="*/ 526923 h 781050"/>
                <a:gd name="connsiteX111" fmla="*/ 336804 w 781050"/>
                <a:gd name="connsiteY111" fmla="*/ 586931 h 781050"/>
                <a:gd name="connsiteX112" fmla="*/ 301943 w 781050"/>
                <a:gd name="connsiteY112" fmla="*/ 561499 h 781050"/>
                <a:gd name="connsiteX113" fmla="*/ 228695 w 781050"/>
                <a:gd name="connsiteY113" fmla="*/ 593789 h 781050"/>
                <a:gd name="connsiteX114" fmla="*/ 218408 w 781050"/>
                <a:gd name="connsiteY114" fmla="*/ 695706 h 781050"/>
                <a:gd name="connsiteX115" fmla="*/ 285464 w 781050"/>
                <a:gd name="connsiteY115" fmla="*/ 692277 h 781050"/>
                <a:gd name="connsiteX116" fmla="*/ 291370 w 781050"/>
                <a:gd name="connsiteY116" fmla="*/ 645795 h 781050"/>
                <a:gd name="connsiteX117" fmla="*/ 267462 w 781050"/>
                <a:gd name="connsiteY117" fmla="*/ 637413 h 781050"/>
                <a:gd name="connsiteX118" fmla="*/ 266129 w 781050"/>
                <a:gd name="connsiteY118" fmla="*/ 617601 h 781050"/>
                <a:gd name="connsiteX119" fmla="*/ 307277 w 781050"/>
                <a:gd name="connsiteY119" fmla="*/ 627412 h 781050"/>
                <a:gd name="connsiteX120" fmla="*/ 299847 w 781050"/>
                <a:gd name="connsiteY120" fmla="*/ 707327 h 781050"/>
                <a:gd name="connsiteX121" fmla="*/ 202883 w 781050"/>
                <a:gd name="connsiteY121" fmla="*/ 711899 h 781050"/>
                <a:gd name="connsiteX122" fmla="*/ 175069 w 781050"/>
                <a:gd name="connsiteY122" fmla="*/ 648081 h 781050"/>
                <a:gd name="connsiteX123" fmla="*/ 137827 w 781050"/>
                <a:gd name="connsiteY123" fmla="*/ 705612 h 781050"/>
                <a:gd name="connsiteX124" fmla="*/ 121349 w 781050"/>
                <a:gd name="connsiteY124" fmla="*/ 756857 h 781050"/>
                <a:gd name="connsiteX125" fmla="*/ 109919 w 781050"/>
                <a:gd name="connsiteY125" fmla="*/ 710660 h 781050"/>
                <a:gd name="connsiteX126" fmla="*/ 7144 w 781050"/>
                <a:gd name="connsiteY126" fmla="*/ 778193 h 781050"/>
                <a:gd name="connsiteX127" fmla="*/ 74200 w 781050"/>
                <a:gd name="connsiteY127" fmla="*/ 675799 h 781050"/>
                <a:gd name="connsiteX128" fmla="*/ 28004 w 781050"/>
                <a:gd name="connsiteY128" fmla="*/ 664369 h 781050"/>
                <a:gd name="connsiteX129" fmla="*/ 79248 w 781050"/>
                <a:gd name="connsiteY129" fmla="*/ 647890 h 781050"/>
                <a:gd name="connsiteX130" fmla="*/ 136779 w 781050"/>
                <a:gd name="connsiteY130" fmla="*/ 610648 h 781050"/>
                <a:gd name="connsiteX131" fmla="*/ 72962 w 781050"/>
                <a:gd name="connsiteY131" fmla="*/ 582835 h 781050"/>
                <a:gd name="connsiteX132" fmla="*/ 77534 w 781050"/>
                <a:gd name="connsiteY132" fmla="*/ 485870 h 781050"/>
                <a:gd name="connsiteX133" fmla="*/ 157544 w 781050"/>
                <a:gd name="connsiteY133" fmla="*/ 478441 h 781050"/>
                <a:gd name="connsiteX134" fmla="*/ 167354 w 781050"/>
                <a:gd name="connsiteY134" fmla="*/ 519589 h 781050"/>
                <a:gd name="connsiteX135" fmla="*/ 147542 w 781050"/>
                <a:gd name="connsiteY135" fmla="*/ 518255 h 781050"/>
                <a:gd name="connsiteX136" fmla="*/ 139160 w 781050"/>
                <a:gd name="connsiteY136" fmla="*/ 494348 h 781050"/>
                <a:gd name="connsiteX137" fmla="*/ 92678 w 781050"/>
                <a:gd name="connsiteY137" fmla="*/ 500253 h 781050"/>
                <a:gd name="connsiteX138" fmla="*/ 89249 w 781050"/>
                <a:gd name="connsiteY138" fmla="*/ 567309 h 781050"/>
                <a:gd name="connsiteX139" fmla="*/ 191167 w 781050"/>
                <a:gd name="connsiteY139" fmla="*/ 557022 h 781050"/>
                <a:gd name="connsiteX140" fmla="*/ 223456 w 781050"/>
                <a:gd name="connsiteY140" fmla="*/ 483775 h 781050"/>
                <a:gd name="connsiteX141" fmla="*/ 198025 w 781050"/>
                <a:gd name="connsiteY141" fmla="*/ 448913 h 781050"/>
                <a:gd name="connsiteX142" fmla="*/ 258128 w 781050"/>
                <a:gd name="connsiteY142" fmla="*/ 490061 h 781050"/>
                <a:gd name="connsiteX143" fmla="*/ 275654 w 781050"/>
                <a:gd name="connsiteY143" fmla="*/ 419005 h 781050"/>
                <a:gd name="connsiteX144" fmla="*/ 374047 w 781050"/>
                <a:gd name="connsiteY144" fmla="*/ 392716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781050" h="78105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grpFill/>
            <a:ln w="12700" cap="rnd">
              <a:noFill/>
              <a:prstDash val="solid"/>
              <a:round/>
            </a:ln>
            <a:effectLst>
              <a:outerShdw blurRad="139700" sx="102000" sy="102000" algn="ctr" rotWithShape="0">
                <a:prstClr val="black">
                  <a:alpha val="23000"/>
                </a:prstClr>
              </a:outerShdw>
            </a:effectLst>
          </p:spPr>
          <p:txBody>
            <a:bodyPr anchor="ctr"/>
            <a:lstStyle/>
            <a:p>
              <a:pPr eaLnBrk="0" hangingPunct="0">
                <a:defRPr/>
              </a:pPr>
              <a:endParaRPr lang="ru-RU" sz="2400" dirty="0">
                <a:latin typeface="Tahoma" panose="020B0604030504040204" pitchFamily="34" charset="0"/>
                <a:ea typeface="Tahoma" panose="020B0604030504040204" pitchFamily="34" charset="0"/>
                <a:cs typeface="Tahoma" panose="020B0604030504040204" pitchFamily="34" charset="0"/>
              </a:endParaRPr>
            </a:p>
          </p:txBody>
        </p:sp>
        <p:sp>
          <p:nvSpPr>
            <p:cNvPr id="101" name="Graphic 1">
              <a:extLst>
                <a:ext uri="{FF2B5EF4-FFF2-40B4-BE49-F238E27FC236}">
                  <a16:creationId xmlns:a16="http://schemas.microsoft.com/office/drawing/2014/main" id="{AFE94FE4-BB04-491E-8783-4E416C2D1168}"/>
                </a:ext>
              </a:extLst>
            </p:cNvPr>
            <p:cNvSpPr/>
            <p:nvPr/>
          </p:nvSpPr>
          <p:spPr>
            <a:xfrm>
              <a:off x="949438" y="2731227"/>
              <a:ext cx="485172" cy="474408"/>
            </a:xfrm>
            <a:custGeom>
              <a:avLst/>
              <a:gdLst>
                <a:gd name="connsiteX0" fmla="*/ 374047 w 781050"/>
                <a:gd name="connsiteY0" fmla="*/ 392716 h 781050"/>
                <a:gd name="connsiteX1" fmla="*/ 278130 w 781050"/>
                <a:gd name="connsiteY1" fmla="*/ 366617 h 781050"/>
                <a:gd name="connsiteX2" fmla="*/ 260604 w 781050"/>
                <a:gd name="connsiteY2" fmla="*/ 295561 h 781050"/>
                <a:gd name="connsiteX3" fmla="*/ 200597 w 781050"/>
                <a:gd name="connsiteY3" fmla="*/ 336709 h 781050"/>
                <a:gd name="connsiteX4" fmla="*/ 226028 w 781050"/>
                <a:gd name="connsiteY4" fmla="*/ 301847 h 781050"/>
                <a:gd name="connsiteX5" fmla="*/ 193643 w 781050"/>
                <a:gd name="connsiteY5" fmla="*/ 228600 h 781050"/>
                <a:gd name="connsiteX6" fmla="*/ 91726 w 781050"/>
                <a:gd name="connsiteY6" fmla="*/ 218313 h 781050"/>
                <a:gd name="connsiteX7" fmla="*/ 95155 w 781050"/>
                <a:gd name="connsiteY7" fmla="*/ 285369 h 781050"/>
                <a:gd name="connsiteX8" fmla="*/ 141637 w 781050"/>
                <a:gd name="connsiteY8" fmla="*/ 291275 h 781050"/>
                <a:gd name="connsiteX9" fmla="*/ 150019 w 781050"/>
                <a:gd name="connsiteY9" fmla="*/ 267367 h 781050"/>
                <a:gd name="connsiteX10" fmla="*/ 169831 w 781050"/>
                <a:gd name="connsiteY10" fmla="*/ 266033 h 781050"/>
                <a:gd name="connsiteX11" fmla="*/ 160020 w 781050"/>
                <a:gd name="connsiteY11" fmla="*/ 307181 h 781050"/>
                <a:gd name="connsiteX12" fmla="*/ 80010 w 781050"/>
                <a:gd name="connsiteY12" fmla="*/ 299752 h 781050"/>
                <a:gd name="connsiteX13" fmla="*/ 75438 w 781050"/>
                <a:gd name="connsiteY13" fmla="*/ 202787 h 781050"/>
                <a:gd name="connsiteX14" fmla="*/ 139351 w 781050"/>
                <a:gd name="connsiteY14" fmla="*/ 174974 h 781050"/>
                <a:gd name="connsiteX15" fmla="*/ 81820 w 781050"/>
                <a:gd name="connsiteY15" fmla="*/ 137732 h 781050"/>
                <a:gd name="connsiteX16" fmla="*/ 30671 w 781050"/>
                <a:gd name="connsiteY16" fmla="*/ 121253 h 781050"/>
                <a:gd name="connsiteX17" fmla="*/ 76867 w 781050"/>
                <a:gd name="connsiteY17" fmla="*/ 109823 h 781050"/>
                <a:gd name="connsiteX18" fmla="*/ 9620 w 781050"/>
                <a:gd name="connsiteY18" fmla="*/ 7144 h 781050"/>
                <a:gd name="connsiteX19" fmla="*/ 112014 w 781050"/>
                <a:gd name="connsiteY19" fmla="*/ 74200 h 781050"/>
                <a:gd name="connsiteX20" fmla="*/ 123444 w 781050"/>
                <a:gd name="connsiteY20" fmla="*/ 28004 h 781050"/>
                <a:gd name="connsiteX21" fmla="*/ 139922 w 781050"/>
                <a:gd name="connsiteY21" fmla="*/ 79248 h 781050"/>
                <a:gd name="connsiteX22" fmla="*/ 177165 w 781050"/>
                <a:gd name="connsiteY22" fmla="*/ 136779 h 781050"/>
                <a:gd name="connsiteX23" fmla="*/ 204978 w 781050"/>
                <a:gd name="connsiteY23" fmla="*/ 72866 h 781050"/>
                <a:gd name="connsiteX24" fmla="*/ 301943 w 781050"/>
                <a:gd name="connsiteY24" fmla="*/ 77438 h 781050"/>
                <a:gd name="connsiteX25" fmla="*/ 309372 w 781050"/>
                <a:gd name="connsiteY25" fmla="*/ 157353 h 781050"/>
                <a:gd name="connsiteX26" fmla="*/ 268224 w 781050"/>
                <a:gd name="connsiteY26" fmla="*/ 167164 h 781050"/>
                <a:gd name="connsiteX27" fmla="*/ 269558 w 781050"/>
                <a:gd name="connsiteY27" fmla="*/ 147352 h 781050"/>
                <a:gd name="connsiteX28" fmla="*/ 293465 w 781050"/>
                <a:gd name="connsiteY28" fmla="*/ 138970 h 781050"/>
                <a:gd name="connsiteX29" fmla="*/ 287560 w 781050"/>
                <a:gd name="connsiteY29" fmla="*/ 92488 h 781050"/>
                <a:gd name="connsiteX30" fmla="*/ 220504 w 781050"/>
                <a:gd name="connsiteY30" fmla="*/ 89059 h 781050"/>
                <a:gd name="connsiteX31" fmla="*/ 230791 w 781050"/>
                <a:gd name="connsiteY31" fmla="*/ 190976 h 781050"/>
                <a:gd name="connsiteX32" fmla="*/ 304038 w 781050"/>
                <a:gd name="connsiteY32" fmla="*/ 223266 h 781050"/>
                <a:gd name="connsiteX33" fmla="*/ 338900 w 781050"/>
                <a:gd name="connsiteY33" fmla="*/ 197930 h 781050"/>
                <a:gd name="connsiteX34" fmla="*/ 297752 w 781050"/>
                <a:gd name="connsiteY34" fmla="*/ 257937 h 781050"/>
                <a:gd name="connsiteX35" fmla="*/ 368808 w 781050"/>
                <a:gd name="connsiteY35" fmla="*/ 275463 h 781050"/>
                <a:gd name="connsiteX36" fmla="*/ 394907 w 781050"/>
                <a:gd name="connsiteY36" fmla="*/ 373856 h 781050"/>
                <a:gd name="connsiteX37" fmla="*/ 421005 w 781050"/>
                <a:gd name="connsiteY37" fmla="*/ 277940 h 781050"/>
                <a:gd name="connsiteX38" fmla="*/ 492062 w 781050"/>
                <a:gd name="connsiteY38" fmla="*/ 260414 h 781050"/>
                <a:gd name="connsiteX39" fmla="*/ 450914 w 781050"/>
                <a:gd name="connsiteY39" fmla="*/ 200406 h 781050"/>
                <a:gd name="connsiteX40" fmla="*/ 485775 w 781050"/>
                <a:gd name="connsiteY40" fmla="*/ 225838 h 781050"/>
                <a:gd name="connsiteX41" fmla="*/ 559022 w 781050"/>
                <a:gd name="connsiteY41" fmla="*/ 193548 h 781050"/>
                <a:gd name="connsiteX42" fmla="*/ 569309 w 781050"/>
                <a:gd name="connsiteY42" fmla="*/ 91631 h 781050"/>
                <a:gd name="connsiteX43" fmla="*/ 502253 w 781050"/>
                <a:gd name="connsiteY43" fmla="*/ 95059 h 781050"/>
                <a:gd name="connsiteX44" fmla="*/ 496348 w 781050"/>
                <a:gd name="connsiteY44" fmla="*/ 141542 h 781050"/>
                <a:gd name="connsiteX45" fmla="*/ 520256 w 781050"/>
                <a:gd name="connsiteY45" fmla="*/ 149924 h 781050"/>
                <a:gd name="connsiteX46" fmla="*/ 521589 w 781050"/>
                <a:gd name="connsiteY46" fmla="*/ 169736 h 781050"/>
                <a:gd name="connsiteX47" fmla="*/ 480441 w 781050"/>
                <a:gd name="connsiteY47" fmla="*/ 159925 h 781050"/>
                <a:gd name="connsiteX48" fmla="*/ 487871 w 781050"/>
                <a:gd name="connsiteY48" fmla="*/ 79915 h 781050"/>
                <a:gd name="connsiteX49" fmla="*/ 584835 w 781050"/>
                <a:gd name="connsiteY49" fmla="*/ 75343 h 781050"/>
                <a:gd name="connsiteX50" fmla="*/ 612648 w 781050"/>
                <a:gd name="connsiteY50" fmla="*/ 139160 h 781050"/>
                <a:gd name="connsiteX51" fmla="*/ 649891 w 781050"/>
                <a:gd name="connsiteY51" fmla="*/ 81629 h 781050"/>
                <a:gd name="connsiteX52" fmla="*/ 666369 w 781050"/>
                <a:gd name="connsiteY52" fmla="*/ 30385 h 781050"/>
                <a:gd name="connsiteX53" fmla="*/ 677799 w 781050"/>
                <a:gd name="connsiteY53" fmla="*/ 76581 h 781050"/>
                <a:gd name="connsiteX54" fmla="*/ 780193 w 781050"/>
                <a:gd name="connsiteY54" fmla="*/ 9525 h 781050"/>
                <a:gd name="connsiteX55" fmla="*/ 713137 w 781050"/>
                <a:gd name="connsiteY55" fmla="*/ 111919 h 781050"/>
                <a:gd name="connsiteX56" fmla="*/ 759333 w 781050"/>
                <a:gd name="connsiteY56" fmla="*/ 123349 h 781050"/>
                <a:gd name="connsiteX57" fmla="*/ 708184 w 781050"/>
                <a:gd name="connsiteY57" fmla="*/ 139827 h 781050"/>
                <a:gd name="connsiteX58" fmla="*/ 650653 w 781050"/>
                <a:gd name="connsiteY58" fmla="*/ 177070 h 781050"/>
                <a:gd name="connsiteX59" fmla="*/ 714565 w 781050"/>
                <a:gd name="connsiteY59" fmla="*/ 204883 h 781050"/>
                <a:gd name="connsiteX60" fmla="*/ 709994 w 781050"/>
                <a:gd name="connsiteY60" fmla="*/ 301847 h 781050"/>
                <a:gd name="connsiteX61" fmla="*/ 630079 w 781050"/>
                <a:gd name="connsiteY61" fmla="*/ 309277 h 781050"/>
                <a:gd name="connsiteX62" fmla="*/ 620268 w 781050"/>
                <a:gd name="connsiteY62" fmla="*/ 268129 h 781050"/>
                <a:gd name="connsiteX63" fmla="*/ 640080 w 781050"/>
                <a:gd name="connsiteY63" fmla="*/ 269462 h 781050"/>
                <a:gd name="connsiteX64" fmla="*/ 648462 w 781050"/>
                <a:gd name="connsiteY64" fmla="*/ 293370 h 781050"/>
                <a:gd name="connsiteX65" fmla="*/ 694944 w 781050"/>
                <a:gd name="connsiteY65" fmla="*/ 287465 h 781050"/>
                <a:gd name="connsiteX66" fmla="*/ 698373 w 781050"/>
                <a:gd name="connsiteY66" fmla="*/ 220409 h 781050"/>
                <a:gd name="connsiteX67" fmla="*/ 596456 w 781050"/>
                <a:gd name="connsiteY67" fmla="*/ 230696 h 781050"/>
                <a:gd name="connsiteX68" fmla="*/ 564166 w 781050"/>
                <a:gd name="connsiteY68" fmla="*/ 303943 h 781050"/>
                <a:gd name="connsiteX69" fmla="*/ 589598 w 781050"/>
                <a:gd name="connsiteY69" fmla="*/ 338804 h 781050"/>
                <a:gd name="connsiteX70" fmla="*/ 529590 w 781050"/>
                <a:gd name="connsiteY70" fmla="*/ 297656 h 781050"/>
                <a:gd name="connsiteX71" fmla="*/ 512064 w 781050"/>
                <a:gd name="connsiteY71" fmla="*/ 368713 h 781050"/>
                <a:gd name="connsiteX72" fmla="*/ 413671 w 781050"/>
                <a:gd name="connsiteY72" fmla="*/ 394811 h 781050"/>
                <a:gd name="connsiteX73" fmla="*/ 509588 w 781050"/>
                <a:gd name="connsiteY73" fmla="*/ 420910 h 781050"/>
                <a:gd name="connsiteX74" fmla="*/ 527114 w 781050"/>
                <a:gd name="connsiteY74" fmla="*/ 491966 h 781050"/>
                <a:gd name="connsiteX75" fmla="*/ 587216 w 781050"/>
                <a:gd name="connsiteY75" fmla="*/ 450818 h 781050"/>
                <a:gd name="connsiteX76" fmla="*/ 561785 w 781050"/>
                <a:gd name="connsiteY76" fmla="*/ 485680 h 781050"/>
                <a:gd name="connsiteX77" fmla="*/ 594170 w 781050"/>
                <a:gd name="connsiteY77" fmla="*/ 558927 h 781050"/>
                <a:gd name="connsiteX78" fmla="*/ 696087 w 781050"/>
                <a:gd name="connsiteY78" fmla="*/ 569214 h 781050"/>
                <a:gd name="connsiteX79" fmla="*/ 692658 w 781050"/>
                <a:gd name="connsiteY79" fmla="*/ 502158 h 781050"/>
                <a:gd name="connsiteX80" fmla="*/ 646176 w 781050"/>
                <a:gd name="connsiteY80" fmla="*/ 496253 h 781050"/>
                <a:gd name="connsiteX81" fmla="*/ 637794 w 781050"/>
                <a:gd name="connsiteY81" fmla="*/ 520160 h 781050"/>
                <a:gd name="connsiteX82" fmla="*/ 617982 w 781050"/>
                <a:gd name="connsiteY82" fmla="*/ 521494 h 781050"/>
                <a:gd name="connsiteX83" fmla="*/ 627793 w 781050"/>
                <a:gd name="connsiteY83" fmla="*/ 480346 h 781050"/>
                <a:gd name="connsiteX84" fmla="*/ 707803 w 781050"/>
                <a:gd name="connsiteY84" fmla="*/ 487680 h 781050"/>
                <a:gd name="connsiteX85" fmla="*/ 712375 w 781050"/>
                <a:gd name="connsiteY85" fmla="*/ 584645 h 781050"/>
                <a:gd name="connsiteX86" fmla="*/ 648462 w 781050"/>
                <a:gd name="connsiteY86" fmla="*/ 612458 h 781050"/>
                <a:gd name="connsiteX87" fmla="*/ 705993 w 781050"/>
                <a:gd name="connsiteY87" fmla="*/ 649700 h 781050"/>
                <a:gd name="connsiteX88" fmla="*/ 757142 w 781050"/>
                <a:gd name="connsiteY88" fmla="*/ 666179 h 781050"/>
                <a:gd name="connsiteX89" fmla="*/ 710946 w 781050"/>
                <a:gd name="connsiteY89" fmla="*/ 677704 h 781050"/>
                <a:gd name="connsiteX90" fmla="*/ 778002 w 781050"/>
                <a:gd name="connsiteY90" fmla="*/ 780098 h 781050"/>
                <a:gd name="connsiteX91" fmla="*/ 675608 w 781050"/>
                <a:gd name="connsiteY91" fmla="*/ 713042 h 781050"/>
                <a:gd name="connsiteX92" fmla="*/ 664178 w 781050"/>
                <a:gd name="connsiteY92" fmla="*/ 759238 h 781050"/>
                <a:gd name="connsiteX93" fmla="*/ 647700 w 781050"/>
                <a:gd name="connsiteY93" fmla="*/ 708088 h 781050"/>
                <a:gd name="connsiteX94" fmla="*/ 610457 w 781050"/>
                <a:gd name="connsiteY94" fmla="*/ 650558 h 781050"/>
                <a:gd name="connsiteX95" fmla="*/ 582644 w 781050"/>
                <a:gd name="connsiteY95" fmla="*/ 714470 h 781050"/>
                <a:gd name="connsiteX96" fmla="*/ 485680 w 781050"/>
                <a:gd name="connsiteY96" fmla="*/ 709898 h 781050"/>
                <a:gd name="connsiteX97" fmla="*/ 478346 w 781050"/>
                <a:gd name="connsiteY97" fmla="*/ 629984 h 781050"/>
                <a:gd name="connsiteX98" fmla="*/ 519494 w 781050"/>
                <a:gd name="connsiteY98" fmla="*/ 620078 h 781050"/>
                <a:gd name="connsiteX99" fmla="*/ 518160 w 781050"/>
                <a:gd name="connsiteY99" fmla="*/ 639890 h 781050"/>
                <a:gd name="connsiteX100" fmla="*/ 494252 w 781050"/>
                <a:gd name="connsiteY100" fmla="*/ 648272 h 781050"/>
                <a:gd name="connsiteX101" fmla="*/ 500158 w 781050"/>
                <a:gd name="connsiteY101" fmla="*/ 694754 h 781050"/>
                <a:gd name="connsiteX102" fmla="*/ 567214 w 781050"/>
                <a:gd name="connsiteY102" fmla="*/ 698183 h 781050"/>
                <a:gd name="connsiteX103" fmla="*/ 556927 w 781050"/>
                <a:gd name="connsiteY103" fmla="*/ 596265 h 781050"/>
                <a:gd name="connsiteX104" fmla="*/ 483680 w 781050"/>
                <a:gd name="connsiteY104" fmla="*/ 563975 h 781050"/>
                <a:gd name="connsiteX105" fmla="*/ 448818 w 781050"/>
                <a:gd name="connsiteY105" fmla="*/ 589407 h 781050"/>
                <a:gd name="connsiteX106" fmla="*/ 489966 w 781050"/>
                <a:gd name="connsiteY106" fmla="*/ 529400 h 781050"/>
                <a:gd name="connsiteX107" fmla="*/ 418910 w 781050"/>
                <a:gd name="connsiteY107" fmla="*/ 511874 h 781050"/>
                <a:gd name="connsiteX108" fmla="*/ 392811 w 781050"/>
                <a:gd name="connsiteY108" fmla="*/ 413480 h 781050"/>
                <a:gd name="connsiteX109" fmla="*/ 366713 w 781050"/>
                <a:gd name="connsiteY109" fmla="*/ 509397 h 781050"/>
                <a:gd name="connsiteX110" fmla="*/ 295656 w 781050"/>
                <a:gd name="connsiteY110" fmla="*/ 526923 h 781050"/>
                <a:gd name="connsiteX111" fmla="*/ 336804 w 781050"/>
                <a:gd name="connsiteY111" fmla="*/ 586931 h 781050"/>
                <a:gd name="connsiteX112" fmla="*/ 301943 w 781050"/>
                <a:gd name="connsiteY112" fmla="*/ 561499 h 781050"/>
                <a:gd name="connsiteX113" fmla="*/ 228695 w 781050"/>
                <a:gd name="connsiteY113" fmla="*/ 593789 h 781050"/>
                <a:gd name="connsiteX114" fmla="*/ 218408 w 781050"/>
                <a:gd name="connsiteY114" fmla="*/ 695706 h 781050"/>
                <a:gd name="connsiteX115" fmla="*/ 285464 w 781050"/>
                <a:gd name="connsiteY115" fmla="*/ 692277 h 781050"/>
                <a:gd name="connsiteX116" fmla="*/ 291370 w 781050"/>
                <a:gd name="connsiteY116" fmla="*/ 645795 h 781050"/>
                <a:gd name="connsiteX117" fmla="*/ 267462 w 781050"/>
                <a:gd name="connsiteY117" fmla="*/ 637413 h 781050"/>
                <a:gd name="connsiteX118" fmla="*/ 266129 w 781050"/>
                <a:gd name="connsiteY118" fmla="*/ 617601 h 781050"/>
                <a:gd name="connsiteX119" fmla="*/ 307277 w 781050"/>
                <a:gd name="connsiteY119" fmla="*/ 627412 h 781050"/>
                <a:gd name="connsiteX120" fmla="*/ 299847 w 781050"/>
                <a:gd name="connsiteY120" fmla="*/ 707327 h 781050"/>
                <a:gd name="connsiteX121" fmla="*/ 202883 w 781050"/>
                <a:gd name="connsiteY121" fmla="*/ 711899 h 781050"/>
                <a:gd name="connsiteX122" fmla="*/ 175069 w 781050"/>
                <a:gd name="connsiteY122" fmla="*/ 648081 h 781050"/>
                <a:gd name="connsiteX123" fmla="*/ 137827 w 781050"/>
                <a:gd name="connsiteY123" fmla="*/ 705612 h 781050"/>
                <a:gd name="connsiteX124" fmla="*/ 121349 w 781050"/>
                <a:gd name="connsiteY124" fmla="*/ 756857 h 781050"/>
                <a:gd name="connsiteX125" fmla="*/ 109919 w 781050"/>
                <a:gd name="connsiteY125" fmla="*/ 710660 h 781050"/>
                <a:gd name="connsiteX126" fmla="*/ 7144 w 781050"/>
                <a:gd name="connsiteY126" fmla="*/ 778193 h 781050"/>
                <a:gd name="connsiteX127" fmla="*/ 74200 w 781050"/>
                <a:gd name="connsiteY127" fmla="*/ 675799 h 781050"/>
                <a:gd name="connsiteX128" fmla="*/ 28004 w 781050"/>
                <a:gd name="connsiteY128" fmla="*/ 664369 h 781050"/>
                <a:gd name="connsiteX129" fmla="*/ 79248 w 781050"/>
                <a:gd name="connsiteY129" fmla="*/ 647890 h 781050"/>
                <a:gd name="connsiteX130" fmla="*/ 136779 w 781050"/>
                <a:gd name="connsiteY130" fmla="*/ 610648 h 781050"/>
                <a:gd name="connsiteX131" fmla="*/ 72962 w 781050"/>
                <a:gd name="connsiteY131" fmla="*/ 582835 h 781050"/>
                <a:gd name="connsiteX132" fmla="*/ 77534 w 781050"/>
                <a:gd name="connsiteY132" fmla="*/ 485870 h 781050"/>
                <a:gd name="connsiteX133" fmla="*/ 157544 w 781050"/>
                <a:gd name="connsiteY133" fmla="*/ 478441 h 781050"/>
                <a:gd name="connsiteX134" fmla="*/ 167354 w 781050"/>
                <a:gd name="connsiteY134" fmla="*/ 519589 h 781050"/>
                <a:gd name="connsiteX135" fmla="*/ 147542 w 781050"/>
                <a:gd name="connsiteY135" fmla="*/ 518255 h 781050"/>
                <a:gd name="connsiteX136" fmla="*/ 139160 w 781050"/>
                <a:gd name="connsiteY136" fmla="*/ 494348 h 781050"/>
                <a:gd name="connsiteX137" fmla="*/ 92678 w 781050"/>
                <a:gd name="connsiteY137" fmla="*/ 500253 h 781050"/>
                <a:gd name="connsiteX138" fmla="*/ 89249 w 781050"/>
                <a:gd name="connsiteY138" fmla="*/ 567309 h 781050"/>
                <a:gd name="connsiteX139" fmla="*/ 191167 w 781050"/>
                <a:gd name="connsiteY139" fmla="*/ 557022 h 781050"/>
                <a:gd name="connsiteX140" fmla="*/ 223456 w 781050"/>
                <a:gd name="connsiteY140" fmla="*/ 483775 h 781050"/>
                <a:gd name="connsiteX141" fmla="*/ 198025 w 781050"/>
                <a:gd name="connsiteY141" fmla="*/ 448913 h 781050"/>
                <a:gd name="connsiteX142" fmla="*/ 258128 w 781050"/>
                <a:gd name="connsiteY142" fmla="*/ 490061 h 781050"/>
                <a:gd name="connsiteX143" fmla="*/ 275654 w 781050"/>
                <a:gd name="connsiteY143" fmla="*/ 419005 h 781050"/>
                <a:gd name="connsiteX144" fmla="*/ 374047 w 781050"/>
                <a:gd name="connsiteY144" fmla="*/ 392716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781050" h="78105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grpFill/>
            <a:ln w="12700" cap="rnd">
              <a:noFill/>
              <a:prstDash val="solid"/>
              <a:round/>
            </a:ln>
            <a:effectLst>
              <a:outerShdw blurRad="139700" sx="102000" sy="102000" algn="ctr" rotWithShape="0">
                <a:prstClr val="black">
                  <a:alpha val="23000"/>
                </a:prstClr>
              </a:outerShdw>
            </a:effectLst>
          </p:spPr>
          <p:txBody>
            <a:bodyPr anchor="ctr"/>
            <a:lstStyle/>
            <a:p>
              <a:pPr eaLnBrk="0" hangingPunct="0">
                <a:defRPr/>
              </a:pPr>
              <a:endParaRPr lang="ru-RU" sz="2400" dirty="0">
                <a:latin typeface="Tahoma" panose="020B0604030504040204" pitchFamily="34" charset="0"/>
                <a:ea typeface="Tahoma" panose="020B0604030504040204" pitchFamily="34" charset="0"/>
                <a:cs typeface="Tahoma" panose="020B0604030504040204" pitchFamily="34" charset="0"/>
              </a:endParaRPr>
            </a:p>
          </p:txBody>
        </p:sp>
        <p:sp>
          <p:nvSpPr>
            <p:cNvPr id="102" name="Graphic 1">
              <a:extLst>
                <a:ext uri="{FF2B5EF4-FFF2-40B4-BE49-F238E27FC236}">
                  <a16:creationId xmlns:a16="http://schemas.microsoft.com/office/drawing/2014/main" id="{4D7FE1F4-DA79-4BEA-B68D-8ED6A3859731}"/>
                </a:ext>
              </a:extLst>
            </p:cNvPr>
            <p:cNvSpPr/>
            <p:nvPr/>
          </p:nvSpPr>
          <p:spPr>
            <a:xfrm>
              <a:off x="464266" y="3189767"/>
              <a:ext cx="485172" cy="474408"/>
            </a:xfrm>
            <a:custGeom>
              <a:avLst/>
              <a:gdLst>
                <a:gd name="connsiteX0" fmla="*/ 374047 w 781050"/>
                <a:gd name="connsiteY0" fmla="*/ 392716 h 781050"/>
                <a:gd name="connsiteX1" fmla="*/ 278130 w 781050"/>
                <a:gd name="connsiteY1" fmla="*/ 366617 h 781050"/>
                <a:gd name="connsiteX2" fmla="*/ 260604 w 781050"/>
                <a:gd name="connsiteY2" fmla="*/ 295561 h 781050"/>
                <a:gd name="connsiteX3" fmla="*/ 200597 w 781050"/>
                <a:gd name="connsiteY3" fmla="*/ 336709 h 781050"/>
                <a:gd name="connsiteX4" fmla="*/ 226028 w 781050"/>
                <a:gd name="connsiteY4" fmla="*/ 301847 h 781050"/>
                <a:gd name="connsiteX5" fmla="*/ 193643 w 781050"/>
                <a:gd name="connsiteY5" fmla="*/ 228600 h 781050"/>
                <a:gd name="connsiteX6" fmla="*/ 91726 w 781050"/>
                <a:gd name="connsiteY6" fmla="*/ 218313 h 781050"/>
                <a:gd name="connsiteX7" fmla="*/ 95155 w 781050"/>
                <a:gd name="connsiteY7" fmla="*/ 285369 h 781050"/>
                <a:gd name="connsiteX8" fmla="*/ 141637 w 781050"/>
                <a:gd name="connsiteY8" fmla="*/ 291275 h 781050"/>
                <a:gd name="connsiteX9" fmla="*/ 150019 w 781050"/>
                <a:gd name="connsiteY9" fmla="*/ 267367 h 781050"/>
                <a:gd name="connsiteX10" fmla="*/ 169831 w 781050"/>
                <a:gd name="connsiteY10" fmla="*/ 266033 h 781050"/>
                <a:gd name="connsiteX11" fmla="*/ 160020 w 781050"/>
                <a:gd name="connsiteY11" fmla="*/ 307181 h 781050"/>
                <a:gd name="connsiteX12" fmla="*/ 80010 w 781050"/>
                <a:gd name="connsiteY12" fmla="*/ 299752 h 781050"/>
                <a:gd name="connsiteX13" fmla="*/ 75438 w 781050"/>
                <a:gd name="connsiteY13" fmla="*/ 202787 h 781050"/>
                <a:gd name="connsiteX14" fmla="*/ 139351 w 781050"/>
                <a:gd name="connsiteY14" fmla="*/ 174974 h 781050"/>
                <a:gd name="connsiteX15" fmla="*/ 81820 w 781050"/>
                <a:gd name="connsiteY15" fmla="*/ 137732 h 781050"/>
                <a:gd name="connsiteX16" fmla="*/ 30671 w 781050"/>
                <a:gd name="connsiteY16" fmla="*/ 121253 h 781050"/>
                <a:gd name="connsiteX17" fmla="*/ 76867 w 781050"/>
                <a:gd name="connsiteY17" fmla="*/ 109823 h 781050"/>
                <a:gd name="connsiteX18" fmla="*/ 9620 w 781050"/>
                <a:gd name="connsiteY18" fmla="*/ 7144 h 781050"/>
                <a:gd name="connsiteX19" fmla="*/ 112014 w 781050"/>
                <a:gd name="connsiteY19" fmla="*/ 74200 h 781050"/>
                <a:gd name="connsiteX20" fmla="*/ 123444 w 781050"/>
                <a:gd name="connsiteY20" fmla="*/ 28004 h 781050"/>
                <a:gd name="connsiteX21" fmla="*/ 139922 w 781050"/>
                <a:gd name="connsiteY21" fmla="*/ 79248 h 781050"/>
                <a:gd name="connsiteX22" fmla="*/ 177165 w 781050"/>
                <a:gd name="connsiteY22" fmla="*/ 136779 h 781050"/>
                <a:gd name="connsiteX23" fmla="*/ 204978 w 781050"/>
                <a:gd name="connsiteY23" fmla="*/ 72866 h 781050"/>
                <a:gd name="connsiteX24" fmla="*/ 301943 w 781050"/>
                <a:gd name="connsiteY24" fmla="*/ 77438 h 781050"/>
                <a:gd name="connsiteX25" fmla="*/ 309372 w 781050"/>
                <a:gd name="connsiteY25" fmla="*/ 157353 h 781050"/>
                <a:gd name="connsiteX26" fmla="*/ 268224 w 781050"/>
                <a:gd name="connsiteY26" fmla="*/ 167164 h 781050"/>
                <a:gd name="connsiteX27" fmla="*/ 269558 w 781050"/>
                <a:gd name="connsiteY27" fmla="*/ 147352 h 781050"/>
                <a:gd name="connsiteX28" fmla="*/ 293465 w 781050"/>
                <a:gd name="connsiteY28" fmla="*/ 138970 h 781050"/>
                <a:gd name="connsiteX29" fmla="*/ 287560 w 781050"/>
                <a:gd name="connsiteY29" fmla="*/ 92488 h 781050"/>
                <a:gd name="connsiteX30" fmla="*/ 220504 w 781050"/>
                <a:gd name="connsiteY30" fmla="*/ 89059 h 781050"/>
                <a:gd name="connsiteX31" fmla="*/ 230791 w 781050"/>
                <a:gd name="connsiteY31" fmla="*/ 190976 h 781050"/>
                <a:gd name="connsiteX32" fmla="*/ 304038 w 781050"/>
                <a:gd name="connsiteY32" fmla="*/ 223266 h 781050"/>
                <a:gd name="connsiteX33" fmla="*/ 338900 w 781050"/>
                <a:gd name="connsiteY33" fmla="*/ 197930 h 781050"/>
                <a:gd name="connsiteX34" fmla="*/ 297752 w 781050"/>
                <a:gd name="connsiteY34" fmla="*/ 257937 h 781050"/>
                <a:gd name="connsiteX35" fmla="*/ 368808 w 781050"/>
                <a:gd name="connsiteY35" fmla="*/ 275463 h 781050"/>
                <a:gd name="connsiteX36" fmla="*/ 394907 w 781050"/>
                <a:gd name="connsiteY36" fmla="*/ 373856 h 781050"/>
                <a:gd name="connsiteX37" fmla="*/ 421005 w 781050"/>
                <a:gd name="connsiteY37" fmla="*/ 277940 h 781050"/>
                <a:gd name="connsiteX38" fmla="*/ 492062 w 781050"/>
                <a:gd name="connsiteY38" fmla="*/ 260414 h 781050"/>
                <a:gd name="connsiteX39" fmla="*/ 450914 w 781050"/>
                <a:gd name="connsiteY39" fmla="*/ 200406 h 781050"/>
                <a:gd name="connsiteX40" fmla="*/ 485775 w 781050"/>
                <a:gd name="connsiteY40" fmla="*/ 225838 h 781050"/>
                <a:gd name="connsiteX41" fmla="*/ 559022 w 781050"/>
                <a:gd name="connsiteY41" fmla="*/ 193548 h 781050"/>
                <a:gd name="connsiteX42" fmla="*/ 569309 w 781050"/>
                <a:gd name="connsiteY42" fmla="*/ 91631 h 781050"/>
                <a:gd name="connsiteX43" fmla="*/ 502253 w 781050"/>
                <a:gd name="connsiteY43" fmla="*/ 95059 h 781050"/>
                <a:gd name="connsiteX44" fmla="*/ 496348 w 781050"/>
                <a:gd name="connsiteY44" fmla="*/ 141542 h 781050"/>
                <a:gd name="connsiteX45" fmla="*/ 520256 w 781050"/>
                <a:gd name="connsiteY45" fmla="*/ 149924 h 781050"/>
                <a:gd name="connsiteX46" fmla="*/ 521589 w 781050"/>
                <a:gd name="connsiteY46" fmla="*/ 169736 h 781050"/>
                <a:gd name="connsiteX47" fmla="*/ 480441 w 781050"/>
                <a:gd name="connsiteY47" fmla="*/ 159925 h 781050"/>
                <a:gd name="connsiteX48" fmla="*/ 487871 w 781050"/>
                <a:gd name="connsiteY48" fmla="*/ 79915 h 781050"/>
                <a:gd name="connsiteX49" fmla="*/ 584835 w 781050"/>
                <a:gd name="connsiteY49" fmla="*/ 75343 h 781050"/>
                <a:gd name="connsiteX50" fmla="*/ 612648 w 781050"/>
                <a:gd name="connsiteY50" fmla="*/ 139160 h 781050"/>
                <a:gd name="connsiteX51" fmla="*/ 649891 w 781050"/>
                <a:gd name="connsiteY51" fmla="*/ 81629 h 781050"/>
                <a:gd name="connsiteX52" fmla="*/ 666369 w 781050"/>
                <a:gd name="connsiteY52" fmla="*/ 30385 h 781050"/>
                <a:gd name="connsiteX53" fmla="*/ 677799 w 781050"/>
                <a:gd name="connsiteY53" fmla="*/ 76581 h 781050"/>
                <a:gd name="connsiteX54" fmla="*/ 780193 w 781050"/>
                <a:gd name="connsiteY54" fmla="*/ 9525 h 781050"/>
                <a:gd name="connsiteX55" fmla="*/ 713137 w 781050"/>
                <a:gd name="connsiteY55" fmla="*/ 111919 h 781050"/>
                <a:gd name="connsiteX56" fmla="*/ 759333 w 781050"/>
                <a:gd name="connsiteY56" fmla="*/ 123349 h 781050"/>
                <a:gd name="connsiteX57" fmla="*/ 708184 w 781050"/>
                <a:gd name="connsiteY57" fmla="*/ 139827 h 781050"/>
                <a:gd name="connsiteX58" fmla="*/ 650653 w 781050"/>
                <a:gd name="connsiteY58" fmla="*/ 177070 h 781050"/>
                <a:gd name="connsiteX59" fmla="*/ 714565 w 781050"/>
                <a:gd name="connsiteY59" fmla="*/ 204883 h 781050"/>
                <a:gd name="connsiteX60" fmla="*/ 709994 w 781050"/>
                <a:gd name="connsiteY60" fmla="*/ 301847 h 781050"/>
                <a:gd name="connsiteX61" fmla="*/ 630079 w 781050"/>
                <a:gd name="connsiteY61" fmla="*/ 309277 h 781050"/>
                <a:gd name="connsiteX62" fmla="*/ 620268 w 781050"/>
                <a:gd name="connsiteY62" fmla="*/ 268129 h 781050"/>
                <a:gd name="connsiteX63" fmla="*/ 640080 w 781050"/>
                <a:gd name="connsiteY63" fmla="*/ 269462 h 781050"/>
                <a:gd name="connsiteX64" fmla="*/ 648462 w 781050"/>
                <a:gd name="connsiteY64" fmla="*/ 293370 h 781050"/>
                <a:gd name="connsiteX65" fmla="*/ 694944 w 781050"/>
                <a:gd name="connsiteY65" fmla="*/ 287465 h 781050"/>
                <a:gd name="connsiteX66" fmla="*/ 698373 w 781050"/>
                <a:gd name="connsiteY66" fmla="*/ 220409 h 781050"/>
                <a:gd name="connsiteX67" fmla="*/ 596456 w 781050"/>
                <a:gd name="connsiteY67" fmla="*/ 230696 h 781050"/>
                <a:gd name="connsiteX68" fmla="*/ 564166 w 781050"/>
                <a:gd name="connsiteY68" fmla="*/ 303943 h 781050"/>
                <a:gd name="connsiteX69" fmla="*/ 589598 w 781050"/>
                <a:gd name="connsiteY69" fmla="*/ 338804 h 781050"/>
                <a:gd name="connsiteX70" fmla="*/ 529590 w 781050"/>
                <a:gd name="connsiteY70" fmla="*/ 297656 h 781050"/>
                <a:gd name="connsiteX71" fmla="*/ 512064 w 781050"/>
                <a:gd name="connsiteY71" fmla="*/ 368713 h 781050"/>
                <a:gd name="connsiteX72" fmla="*/ 413671 w 781050"/>
                <a:gd name="connsiteY72" fmla="*/ 394811 h 781050"/>
                <a:gd name="connsiteX73" fmla="*/ 509588 w 781050"/>
                <a:gd name="connsiteY73" fmla="*/ 420910 h 781050"/>
                <a:gd name="connsiteX74" fmla="*/ 527114 w 781050"/>
                <a:gd name="connsiteY74" fmla="*/ 491966 h 781050"/>
                <a:gd name="connsiteX75" fmla="*/ 587216 w 781050"/>
                <a:gd name="connsiteY75" fmla="*/ 450818 h 781050"/>
                <a:gd name="connsiteX76" fmla="*/ 561785 w 781050"/>
                <a:gd name="connsiteY76" fmla="*/ 485680 h 781050"/>
                <a:gd name="connsiteX77" fmla="*/ 594170 w 781050"/>
                <a:gd name="connsiteY77" fmla="*/ 558927 h 781050"/>
                <a:gd name="connsiteX78" fmla="*/ 696087 w 781050"/>
                <a:gd name="connsiteY78" fmla="*/ 569214 h 781050"/>
                <a:gd name="connsiteX79" fmla="*/ 692658 w 781050"/>
                <a:gd name="connsiteY79" fmla="*/ 502158 h 781050"/>
                <a:gd name="connsiteX80" fmla="*/ 646176 w 781050"/>
                <a:gd name="connsiteY80" fmla="*/ 496253 h 781050"/>
                <a:gd name="connsiteX81" fmla="*/ 637794 w 781050"/>
                <a:gd name="connsiteY81" fmla="*/ 520160 h 781050"/>
                <a:gd name="connsiteX82" fmla="*/ 617982 w 781050"/>
                <a:gd name="connsiteY82" fmla="*/ 521494 h 781050"/>
                <a:gd name="connsiteX83" fmla="*/ 627793 w 781050"/>
                <a:gd name="connsiteY83" fmla="*/ 480346 h 781050"/>
                <a:gd name="connsiteX84" fmla="*/ 707803 w 781050"/>
                <a:gd name="connsiteY84" fmla="*/ 487680 h 781050"/>
                <a:gd name="connsiteX85" fmla="*/ 712375 w 781050"/>
                <a:gd name="connsiteY85" fmla="*/ 584645 h 781050"/>
                <a:gd name="connsiteX86" fmla="*/ 648462 w 781050"/>
                <a:gd name="connsiteY86" fmla="*/ 612458 h 781050"/>
                <a:gd name="connsiteX87" fmla="*/ 705993 w 781050"/>
                <a:gd name="connsiteY87" fmla="*/ 649700 h 781050"/>
                <a:gd name="connsiteX88" fmla="*/ 757142 w 781050"/>
                <a:gd name="connsiteY88" fmla="*/ 666179 h 781050"/>
                <a:gd name="connsiteX89" fmla="*/ 710946 w 781050"/>
                <a:gd name="connsiteY89" fmla="*/ 677704 h 781050"/>
                <a:gd name="connsiteX90" fmla="*/ 778002 w 781050"/>
                <a:gd name="connsiteY90" fmla="*/ 780098 h 781050"/>
                <a:gd name="connsiteX91" fmla="*/ 675608 w 781050"/>
                <a:gd name="connsiteY91" fmla="*/ 713042 h 781050"/>
                <a:gd name="connsiteX92" fmla="*/ 664178 w 781050"/>
                <a:gd name="connsiteY92" fmla="*/ 759238 h 781050"/>
                <a:gd name="connsiteX93" fmla="*/ 647700 w 781050"/>
                <a:gd name="connsiteY93" fmla="*/ 708088 h 781050"/>
                <a:gd name="connsiteX94" fmla="*/ 610457 w 781050"/>
                <a:gd name="connsiteY94" fmla="*/ 650558 h 781050"/>
                <a:gd name="connsiteX95" fmla="*/ 582644 w 781050"/>
                <a:gd name="connsiteY95" fmla="*/ 714470 h 781050"/>
                <a:gd name="connsiteX96" fmla="*/ 485680 w 781050"/>
                <a:gd name="connsiteY96" fmla="*/ 709898 h 781050"/>
                <a:gd name="connsiteX97" fmla="*/ 478346 w 781050"/>
                <a:gd name="connsiteY97" fmla="*/ 629984 h 781050"/>
                <a:gd name="connsiteX98" fmla="*/ 519494 w 781050"/>
                <a:gd name="connsiteY98" fmla="*/ 620078 h 781050"/>
                <a:gd name="connsiteX99" fmla="*/ 518160 w 781050"/>
                <a:gd name="connsiteY99" fmla="*/ 639890 h 781050"/>
                <a:gd name="connsiteX100" fmla="*/ 494252 w 781050"/>
                <a:gd name="connsiteY100" fmla="*/ 648272 h 781050"/>
                <a:gd name="connsiteX101" fmla="*/ 500158 w 781050"/>
                <a:gd name="connsiteY101" fmla="*/ 694754 h 781050"/>
                <a:gd name="connsiteX102" fmla="*/ 567214 w 781050"/>
                <a:gd name="connsiteY102" fmla="*/ 698183 h 781050"/>
                <a:gd name="connsiteX103" fmla="*/ 556927 w 781050"/>
                <a:gd name="connsiteY103" fmla="*/ 596265 h 781050"/>
                <a:gd name="connsiteX104" fmla="*/ 483680 w 781050"/>
                <a:gd name="connsiteY104" fmla="*/ 563975 h 781050"/>
                <a:gd name="connsiteX105" fmla="*/ 448818 w 781050"/>
                <a:gd name="connsiteY105" fmla="*/ 589407 h 781050"/>
                <a:gd name="connsiteX106" fmla="*/ 489966 w 781050"/>
                <a:gd name="connsiteY106" fmla="*/ 529400 h 781050"/>
                <a:gd name="connsiteX107" fmla="*/ 418910 w 781050"/>
                <a:gd name="connsiteY107" fmla="*/ 511874 h 781050"/>
                <a:gd name="connsiteX108" fmla="*/ 392811 w 781050"/>
                <a:gd name="connsiteY108" fmla="*/ 413480 h 781050"/>
                <a:gd name="connsiteX109" fmla="*/ 366713 w 781050"/>
                <a:gd name="connsiteY109" fmla="*/ 509397 h 781050"/>
                <a:gd name="connsiteX110" fmla="*/ 295656 w 781050"/>
                <a:gd name="connsiteY110" fmla="*/ 526923 h 781050"/>
                <a:gd name="connsiteX111" fmla="*/ 336804 w 781050"/>
                <a:gd name="connsiteY111" fmla="*/ 586931 h 781050"/>
                <a:gd name="connsiteX112" fmla="*/ 301943 w 781050"/>
                <a:gd name="connsiteY112" fmla="*/ 561499 h 781050"/>
                <a:gd name="connsiteX113" fmla="*/ 228695 w 781050"/>
                <a:gd name="connsiteY113" fmla="*/ 593789 h 781050"/>
                <a:gd name="connsiteX114" fmla="*/ 218408 w 781050"/>
                <a:gd name="connsiteY114" fmla="*/ 695706 h 781050"/>
                <a:gd name="connsiteX115" fmla="*/ 285464 w 781050"/>
                <a:gd name="connsiteY115" fmla="*/ 692277 h 781050"/>
                <a:gd name="connsiteX116" fmla="*/ 291370 w 781050"/>
                <a:gd name="connsiteY116" fmla="*/ 645795 h 781050"/>
                <a:gd name="connsiteX117" fmla="*/ 267462 w 781050"/>
                <a:gd name="connsiteY117" fmla="*/ 637413 h 781050"/>
                <a:gd name="connsiteX118" fmla="*/ 266129 w 781050"/>
                <a:gd name="connsiteY118" fmla="*/ 617601 h 781050"/>
                <a:gd name="connsiteX119" fmla="*/ 307277 w 781050"/>
                <a:gd name="connsiteY119" fmla="*/ 627412 h 781050"/>
                <a:gd name="connsiteX120" fmla="*/ 299847 w 781050"/>
                <a:gd name="connsiteY120" fmla="*/ 707327 h 781050"/>
                <a:gd name="connsiteX121" fmla="*/ 202883 w 781050"/>
                <a:gd name="connsiteY121" fmla="*/ 711899 h 781050"/>
                <a:gd name="connsiteX122" fmla="*/ 175069 w 781050"/>
                <a:gd name="connsiteY122" fmla="*/ 648081 h 781050"/>
                <a:gd name="connsiteX123" fmla="*/ 137827 w 781050"/>
                <a:gd name="connsiteY123" fmla="*/ 705612 h 781050"/>
                <a:gd name="connsiteX124" fmla="*/ 121349 w 781050"/>
                <a:gd name="connsiteY124" fmla="*/ 756857 h 781050"/>
                <a:gd name="connsiteX125" fmla="*/ 109919 w 781050"/>
                <a:gd name="connsiteY125" fmla="*/ 710660 h 781050"/>
                <a:gd name="connsiteX126" fmla="*/ 7144 w 781050"/>
                <a:gd name="connsiteY126" fmla="*/ 778193 h 781050"/>
                <a:gd name="connsiteX127" fmla="*/ 74200 w 781050"/>
                <a:gd name="connsiteY127" fmla="*/ 675799 h 781050"/>
                <a:gd name="connsiteX128" fmla="*/ 28004 w 781050"/>
                <a:gd name="connsiteY128" fmla="*/ 664369 h 781050"/>
                <a:gd name="connsiteX129" fmla="*/ 79248 w 781050"/>
                <a:gd name="connsiteY129" fmla="*/ 647890 h 781050"/>
                <a:gd name="connsiteX130" fmla="*/ 136779 w 781050"/>
                <a:gd name="connsiteY130" fmla="*/ 610648 h 781050"/>
                <a:gd name="connsiteX131" fmla="*/ 72962 w 781050"/>
                <a:gd name="connsiteY131" fmla="*/ 582835 h 781050"/>
                <a:gd name="connsiteX132" fmla="*/ 77534 w 781050"/>
                <a:gd name="connsiteY132" fmla="*/ 485870 h 781050"/>
                <a:gd name="connsiteX133" fmla="*/ 157544 w 781050"/>
                <a:gd name="connsiteY133" fmla="*/ 478441 h 781050"/>
                <a:gd name="connsiteX134" fmla="*/ 167354 w 781050"/>
                <a:gd name="connsiteY134" fmla="*/ 519589 h 781050"/>
                <a:gd name="connsiteX135" fmla="*/ 147542 w 781050"/>
                <a:gd name="connsiteY135" fmla="*/ 518255 h 781050"/>
                <a:gd name="connsiteX136" fmla="*/ 139160 w 781050"/>
                <a:gd name="connsiteY136" fmla="*/ 494348 h 781050"/>
                <a:gd name="connsiteX137" fmla="*/ 92678 w 781050"/>
                <a:gd name="connsiteY137" fmla="*/ 500253 h 781050"/>
                <a:gd name="connsiteX138" fmla="*/ 89249 w 781050"/>
                <a:gd name="connsiteY138" fmla="*/ 567309 h 781050"/>
                <a:gd name="connsiteX139" fmla="*/ 191167 w 781050"/>
                <a:gd name="connsiteY139" fmla="*/ 557022 h 781050"/>
                <a:gd name="connsiteX140" fmla="*/ 223456 w 781050"/>
                <a:gd name="connsiteY140" fmla="*/ 483775 h 781050"/>
                <a:gd name="connsiteX141" fmla="*/ 198025 w 781050"/>
                <a:gd name="connsiteY141" fmla="*/ 448913 h 781050"/>
                <a:gd name="connsiteX142" fmla="*/ 258128 w 781050"/>
                <a:gd name="connsiteY142" fmla="*/ 490061 h 781050"/>
                <a:gd name="connsiteX143" fmla="*/ 275654 w 781050"/>
                <a:gd name="connsiteY143" fmla="*/ 419005 h 781050"/>
                <a:gd name="connsiteX144" fmla="*/ 374047 w 781050"/>
                <a:gd name="connsiteY144" fmla="*/ 392716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781050" h="78105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grpFill/>
            <a:ln w="12700" cap="rnd">
              <a:noFill/>
              <a:prstDash val="solid"/>
              <a:round/>
            </a:ln>
            <a:effectLst>
              <a:outerShdw blurRad="139700" sx="102000" sy="102000" algn="ctr" rotWithShape="0">
                <a:prstClr val="black">
                  <a:alpha val="23000"/>
                </a:prstClr>
              </a:outerShdw>
            </a:effectLst>
          </p:spPr>
          <p:txBody>
            <a:bodyPr anchor="ctr"/>
            <a:lstStyle/>
            <a:p>
              <a:pPr eaLnBrk="0" hangingPunct="0">
                <a:defRPr/>
              </a:pPr>
              <a:endParaRPr lang="ru-RU" sz="2400" dirty="0">
                <a:latin typeface="Tahoma" panose="020B0604030504040204" pitchFamily="34" charset="0"/>
                <a:ea typeface="Tahoma" panose="020B0604030504040204" pitchFamily="34" charset="0"/>
                <a:cs typeface="Tahoma" panose="020B0604030504040204" pitchFamily="34" charset="0"/>
              </a:endParaRPr>
            </a:p>
          </p:txBody>
        </p:sp>
        <p:sp>
          <p:nvSpPr>
            <p:cNvPr id="103" name="Graphic 1">
              <a:extLst>
                <a:ext uri="{FF2B5EF4-FFF2-40B4-BE49-F238E27FC236}">
                  <a16:creationId xmlns:a16="http://schemas.microsoft.com/office/drawing/2014/main" id="{810D097D-B676-4253-A13E-CF1825774DEC}"/>
                </a:ext>
              </a:extLst>
            </p:cNvPr>
            <p:cNvSpPr/>
            <p:nvPr/>
          </p:nvSpPr>
          <p:spPr>
            <a:xfrm>
              <a:off x="949439" y="3189767"/>
              <a:ext cx="485172" cy="474408"/>
            </a:xfrm>
            <a:custGeom>
              <a:avLst/>
              <a:gdLst>
                <a:gd name="connsiteX0" fmla="*/ 374047 w 781050"/>
                <a:gd name="connsiteY0" fmla="*/ 392716 h 781050"/>
                <a:gd name="connsiteX1" fmla="*/ 278130 w 781050"/>
                <a:gd name="connsiteY1" fmla="*/ 366617 h 781050"/>
                <a:gd name="connsiteX2" fmla="*/ 260604 w 781050"/>
                <a:gd name="connsiteY2" fmla="*/ 295561 h 781050"/>
                <a:gd name="connsiteX3" fmla="*/ 200597 w 781050"/>
                <a:gd name="connsiteY3" fmla="*/ 336709 h 781050"/>
                <a:gd name="connsiteX4" fmla="*/ 226028 w 781050"/>
                <a:gd name="connsiteY4" fmla="*/ 301847 h 781050"/>
                <a:gd name="connsiteX5" fmla="*/ 193643 w 781050"/>
                <a:gd name="connsiteY5" fmla="*/ 228600 h 781050"/>
                <a:gd name="connsiteX6" fmla="*/ 91726 w 781050"/>
                <a:gd name="connsiteY6" fmla="*/ 218313 h 781050"/>
                <a:gd name="connsiteX7" fmla="*/ 95155 w 781050"/>
                <a:gd name="connsiteY7" fmla="*/ 285369 h 781050"/>
                <a:gd name="connsiteX8" fmla="*/ 141637 w 781050"/>
                <a:gd name="connsiteY8" fmla="*/ 291275 h 781050"/>
                <a:gd name="connsiteX9" fmla="*/ 150019 w 781050"/>
                <a:gd name="connsiteY9" fmla="*/ 267367 h 781050"/>
                <a:gd name="connsiteX10" fmla="*/ 169831 w 781050"/>
                <a:gd name="connsiteY10" fmla="*/ 266033 h 781050"/>
                <a:gd name="connsiteX11" fmla="*/ 160020 w 781050"/>
                <a:gd name="connsiteY11" fmla="*/ 307181 h 781050"/>
                <a:gd name="connsiteX12" fmla="*/ 80010 w 781050"/>
                <a:gd name="connsiteY12" fmla="*/ 299752 h 781050"/>
                <a:gd name="connsiteX13" fmla="*/ 75438 w 781050"/>
                <a:gd name="connsiteY13" fmla="*/ 202787 h 781050"/>
                <a:gd name="connsiteX14" fmla="*/ 139351 w 781050"/>
                <a:gd name="connsiteY14" fmla="*/ 174974 h 781050"/>
                <a:gd name="connsiteX15" fmla="*/ 81820 w 781050"/>
                <a:gd name="connsiteY15" fmla="*/ 137732 h 781050"/>
                <a:gd name="connsiteX16" fmla="*/ 30671 w 781050"/>
                <a:gd name="connsiteY16" fmla="*/ 121253 h 781050"/>
                <a:gd name="connsiteX17" fmla="*/ 76867 w 781050"/>
                <a:gd name="connsiteY17" fmla="*/ 109823 h 781050"/>
                <a:gd name="connsiteX18" fmla="*/ 9620 w 781050"/>
                <a:gd name="connsiteY18" fmla="*/ 7144 h 781050"/>
                <a:gd name="connsiteX19" fmla="*/ 112014 w 781050"/>
                <a:gd name="connsiteY19" fmla="*/ 74200 h 781050"/>
                <a:gd name="connsiteX20" fmla="*/ 123444 w 781050"/>
                <a:gd name="connsiteY20" fmla="*/ 28004 h 781050"/>
                <a:gd name="connsiteX21" fmla="*/ 139922 w 781050"/>
                <a:gd name="connsiteY21" fmla="*/ 79248 h 781050"/>
                <a:gd name="connsiteX22" fmla="*/ 177165 w 781050"/>
                <a:gd name="connsiteY22" fmla="*/ 136779 h 781050"/>
                <a:gd name="connsiteX23" fmla="*/ 204978 w 781050"/>
                <a:gd name="connsiteY23" fmla="*/ 72866 h 781050"/>
                <a:gd name="connsiteX24" fmla="*/ 301943 w 781050"/>
                <a:gd name="connsiteY24" fmla="*/ 77438 h 781050"/>
                <a:gd name="connsiteX25" fmla="*/ 309372 w 781050"/>
                <a:gd name="connsiteY25" fmla="*/ 157353 h 781050"/>
                <a:gd name="connsiteX26" fmla="*/ 268224 w 781050"/>
                <a:gd name="connsiteY26" fmla="*/ 167164 h 781050"/>
                <a:gd name="connsiteX27" fmla="*/ 269558 w 781050"/>
                <a:gd name="connsiteY27" fmla="*/ 147352 h 781050"/>
                <a:gd name="connsiteX28" fmla="*/ 293465 w 781050"/>
                <a:gd name="connsiteY28" fmla="*/ 138970 h 781050"/>
                <a:gd name="connsiteX29" fmla="*/ 287560 w 781050"/>
                <a:gd name="connsiteY29" fmla="*/ 92488 h 781050"/>
                <a:gd name="connsiteX30" fmla="*/ 220504 w 781050"/>
                <a:gd name="connsiteY30" fmla="*/ 89059 h 781050"/>
                <a:gd name="connsiteX31" fmla="*/ 230791 w 781050"/>
                <a:gd name="connsiteY31" fmla="*/ 190976 h 781050"/>
                <a:gd name="connsiteX32" fmla="*/ 304038 w 781050"/>
                <a:gd name="connsiteY32" fmla="*/ 223266 h 781050"/>
                <a:gd name="connsiteX33" fmla="*/ 338900 w 781050"/>
                <a:gd name="connsiteY33" fmla="*/ 197930 h 781050"/>
                <a:gd name="connsiteX34" fmla="*/ 297752 w 781050"/>
                <a:gd name="connsiteY34" fmla="*/ 257937 h 781050"/>
                <a:gd name="connsiteX35" fmla="*/ 368808 w 781050"/>
                <a:gd name="connsiteY35" fmla="*/ 275463 h 781050"/>
                <a:gd name="connsiteX36" fmla="*/ 394907 w 781050"/>
                <a:gd name="connsiteY36" fmla="*/ 373856 h 781050"/>
                <a:gd name="connsiteX37" fmla="*/ 421005 w 781050"/>
                <a:gd name="connsiteY37" fmla="*/ 277940 h 781050"/>
                <a:gd name="connsiteX38" fmla="*/ 492062 w 781050"/>
                <a:gd name="connsiteY38" fmla="*/ 260414 h 781050"/>
                <a:gd name="connsiteX39" fmla="*/ 450914 w 781050"/>
                <a:gd name="connsiteY39" fmla="*/ 200406 h 781050"/>
                <a:gd name="connsiteX40" fmla="*/ 485775 w 781050"/>
                <a:gd name="connsiteY40" fmla="*/ 225838 h 781050"/>
                <a:gd name="connsiteX41" fmla="*/ 559022 w 781050"/>
                <a:gd name="connsiteY41" fmla="*/ 193548 h 781050"/>
                <a:gd name="connsiteX42" fmla="*/ 569309 w 781050"/>
                <a:gd name="connsiteY42" fmla="*/ 91631 h 781050"/>
                <a:gd name="connsiteX43" fmla="*/ 502253 w 781050"/>
                <a:gd name="connsiteY43" fmla="*/ 95059 h 781050"/>
                <a:gd name="connsiteX44" fmla="*/ 496348 w 781050"/>
                <a:gd name="connsiteY44" fmla="*/ 141542 h 781050"/>
                <a:gd name="connsiteX45" fmla="*/ 520256 w 781050"/>
                <a:gd name="connsiteY45" fmla="*/ 149924 h 781050"/>
                <a:gd name="connsiteX46" fmla="*/ 521589 w 781050"/>
                <a:gd name="connsiteY46" fmla="*/ 169736 h 781050"/>
                <a:gd name="connsiteX47" fmla="*/ 480441 w 781050"/>
                <a:gd name="connsiteY47" fmla="*/ 159925 h 781050"/>
                <a:gd name="connsiteX48" fmla="*/ 487871 w 781050"/>
                <a:gd name="connsiteY48" fmla="*/ 79915 h 781050"/>
                <a:gd name="connsiteX49" fmla="*/ 584835 w 781050"/>
                <a:gd name="connsiteY49" fmla="*/ 75343 h 781050"/>
                <a:gd name="connsiteX50" fmla="*/ 612648 w 781050"/>
                <a:gd name="connsiteY50" fmla="*/ 139160 h 781050"/>
                <a:gd name="connsiteX51" fmla="*/ 649891 w 781050"/>
                <a:gd name="connsiteY51" fmla="*/ 81629 h 781050"/>
                <a:gd name="connsiteX52" fmla="*/ 666369 w 781050"/>
                <a:gd name="connsiteY52" fmla="*/ 30385 h 781050"/>
                <a:gd name="connsiteX53" fmla="*/ 677799 w 781050"/>
                <a:gd name="connsiteY53" fmla="*/ 76581 h 781050"/>
                <a:gd name="connsiteX54" fmla="*/ 780193 w 781050"/>
                <a:gd name="connsiteY54" fmla="*/ 9525 h 781050"/>
                <a:gd name="connsiteX55" fmla="*/ 713137 w 781050"/>
                <a:gd name="connsiteY55" fmla="*/ 111919 h 781050"/>
                <a:gd name="connsiteX56" fmla="*/ 759333 w 781050"/>
                <a:gd name="connsiteY56" fmla="*/ 123349 h 781050"/>
                <a:gd name="connsiteX57" fmla="*/ 708184 w 781050"/>
                <a:gd name="connsiteY57" fmla="*/ 139827 h 781050"/>
                <a:gd name="connsiteX58" fmla="*/ 650653 w 781050"/>
                <a:gd name="connsiteY58" fmla="*/ 177070 h 781050"/>
                <a:gd name="connsiteX59" fmla="*/ 714565 w 781050"/>
                <a:gd name="connsiteY59" fmla="*/ 204883 h 781050"/>
                <a:gd name="connsiteX60" fmla="*/ 709994 w 781050"/>
                <a:gd name="connsiteY60" fmla="*/ 301847 h 781050"/>
                <a:gd name="connsiteX61" fmla="*/ 630079 w 781050"/>
                <a:gd name="connsiteY61" fmla="*/ 309277 h 781050"/>
                <a:gd name="connsiteX62" fmla="*/ 620268 w 781050"/>
                <a:gd name="connsiteY62" fmla="*/ 268129 h 781050"/>
                <a:gd name="connsiteX63" fmla="*/ 640080 w 781050"/>
                <a:gd name="connsiteY63" fmla="*/ 269462 h 781050"/>
                <a:gd name="connsiteX64" fmla="*/ 648462 w 781050"/>
                <a:gd name="connsiteY64" fmla="*/ 293370 h 781050"/>
                <a:gd name="connsiteX65" fmla="*/ 694944 w 781050"/>
                <a:gd name="connsiteY65" fmla="*/ 287465 h 781050"/>
                <a:gd name="connsiteX66" fmla="*/ 698373 w 781050"/>
                <a:gd name="connsiteY66" fmla="*/ 220409 h 781050"/>
                <a:gd name="connsiteX67" fmla="*/ 596456 w 781050"/>
                <a:gd name="connsiteY67" fmla="*/ 230696 h 781050"/>
                <a:gd name="connsiteX68" fmla="*/ 564166 w 781050"/>
                <a:gd name="connsiteY68" fmla="*/ 303943 h 781050"/>
                <a:gd name="connsiteX69" fmla="*/ 589598 w 781050"/>
                <a:gd name="connsiteY69" fmla="*/ 338804 h 781050"/>
                <a:gd name="connsiteX70" fmla="*/ 529590 w 781050"/>
                <a:gd name="connsiteY70" fmla="*/ 297656 h 781050"/>
                <a:gd name="connsiteX71" fmla="*/ 512064 w 781050"/>
                <a:gd name="connsiteY71" fmla="*/ 368713 h 781050"/>
                <a:gd name="connsiteX72" fmla="*/ 413671 w 781050"/>
                <a:gd name="connsiteY72" fmla="*/ 394811 h 781050"/>
                <a:gd name="connsiteX73" fmla="*/ 509588 w 781050"/>
                <a:gd name="connsiteY73" fmla="*/ 420910 h 781050"/>
                <a:gd name="connsiteX74" fmla="*/ 527114 w 781050"/>
                <a:gd name="connsiteY74" fmla="*/ 491966 h 781050"/>
                <a:gd name="connsiteX75" fmla="*/ 587216 w 781050"/>
                <a:gd name="connsiteY75" fmla="*/ 450818 h 781050"/>
                <a:gd name="connsiteX76" fmla="*/ 561785 w 781050"/>
                <a:gd name="connsiteY76" fmla="*/ 485680 h 781050"/>
                <a:gd name="connsiteX77" fmla="*/ 594170 w 781050"/>
                <a:gd name="connsiteY77" fmla="*/ 558927 h 781050"/>
                <a:gd name="connsiteX78" fmla="*/ 696087 w 781050"/>
                <a:gd name="connsiteY78" fmla="*/ 569214 h 781050"/>
                <a:gd name="connsiteX79" fmla="*/ 692658 w 781050"/>
                <a:gd name="connsiteY79" fmla="*/ 502158 h 781050"/>
                <a:gd name="connsiteX80" fmla="*/ 646176 w 781050"/>
                <a:gd name="connsiteY80" fmla="*/ 496253 h 781050"/>
                <a:gd name="connsiteX81" fmla="*/ 637794 w 781050"/>
                <a:gd name="connsiteY81" fmla="*/ 520160 h 781050"/>
                <a:gd name="connsiteX82" fmla="*/ 617982 w 781050"/>
                <a:gd name="connsiteY82" fmla="*/ 521494 h 781050"/>
                <a:gd name="connsiteX83" fmla="*/ 627793 w 781050"/>
                <a:gd name="connsiteY83" fmla="*/ 480346 h 781050"/>
                <a:gd name="connsiteX84" fmla="*/ 707803 w 781050"/>
                <a:gd name="connsiteY84" fmla="*/ 487680 h 781050"/>
                <a:gd name="connsiteX85" fmla="*/ 712375 w 781050"/>
                <a:gd name="connsiteY85" fmla="*/ 584645 h 781050"/>
                <a:gd name="connsiteX86" fmla="*/ 648462 w 781050"/>
                <a:gd name="connsiteY86" fmla="*/ 612458 h 781050"/>
                <a:gd name="connsiteX87" fmla="*/ 705993 w 781050"/>
                <a:gd name="connsiteY87" fmla="*/ 649700 h 781050"/>
                <a:gd name="connsiteX88" fmla="*/ 757142 w 781050"/>
                <a:gd name="connsiteY88" fmla="*/ 666179 h 781050"/>
                <a:gd name="connsiteX89" fmla="*/ 710946 w 781050"/>
                <a:gd name="connsiteY89" fmla="*/ 677704 h 781050"/>
                <a:gd name="connsiteX90" fmla="*/ 778002 w 781050"/>
                <a:gd name="connsiteY90" fmla="*/ 780098 h 781050"/>
                <a:gd name="connsiteX91" fmla="*/ 675608 w 781050"/>
                <a:gd name="connsiteY91" fmla="*/ 713042 h 781050"/>
                <a:gd name="connsiteX92" fmla="*/ 664178 w 781050"/>
                <a:gd name="connsiteY92" fmla="*/ 759238 h 781050"/>
                <a:gd name="connsiteX93" fmla="*/ 647700 w 781050"/>
                <a:gd name="connsiteY93" fmla="*/ 708088 h 781050"/>
                <a:gd name="connsiteX94" fmla="*/ 610457 w 781050"/>
                <a:gd name="connsiteY94" fmla="*/ 650558 h 781050"/>
                <a:gd name="connsiteX95" fmla="*/ 582644 w 781050"/>
                <a:gd name="connsiteY95" fmla="*/ 714470 h 781050"/>
                <a:gd name="connsiteX96" fmla="*/ 485680 w 781050"/>
                <a:gd name="connsiteY96" fmla="*/ 709898 h 781050"/>
                <a:gd name="connsiteX97" fmla="*/ 478346 w 781050"/>
                <a:gd name="connsiteY97" fmla="*/ 629984 h 781050"/>
                <a:gd name="connsiteX98" fmla="*/ 519494 w 781050"/>
                <a:gd name="connsiteY98" fmla="*/ 620078 h 781050"/>
                <a:gd name="connsiteX99" fmla="*/ 518160 w 781050"/>
                <a:gd name="connsiteY99" fmla="*/ 639890 h 781050"/>
                <a:gd name="connsiteX100" fmla="*/ 494252 w 781050"/>
                <a:gd name="connsiteY100" fmla="*/ 648272 h 781050"/>
                <a:gd name="connsiteX101" fmla="*/ 500158 w 781050"/>
                <a:gd name="connsiteY101" fmla="*/ 694754 h 781050"/>
                <a:gd name="connsiteX102" fmla="*/ 567214 w 781050"/>
                <a:gd name="connsiteY102" fmla="*/ 698183 h 781050"/>
                <a:gd name="connsiteX103" fmla="*/ 556927 w 781050"/>
                <a:gd name="connsiteY103" fmla="*/ 596265 h 781050"/>
                <a:gd name="connsiteX104" fmla="*/ 483680 w 781050"/>
                <a:gd name="connsiteY104" fmla="*/ 563975 h 781050"/>
                <a:gd name="connsiteX105" fmla="*/ 448818 w 781050"/>
                <a:gd name="connsiteY105" fmla="*/ 589407 h 781050"/>
                <a:gd name="connsiteX106" fmla="*/ 489966 w 781050"/>
                <a:gd name="connsiteY106" fmla="*/ 529400 h 781050"/>
                <a:gd name="connsiteX107" fmla="*/ 418910 w 781050"/>
                <a:gd name="connsiteY107" fmla="*/ 511874 h 781050"/>
                <a:gd name="connsiteX108" fmla="*/ 392811 w 781050"/>
                <a:gd name="connsiteY108" fmla="*/ 413480 h 781050"/>
                <a:gd name="connsiteX109" fmla="*/ 366713 w 781050"/>
                <a:gd name="connsiteY109" fmla="*/ 509397 h 781050"/>
                <a:gd name="connsiteX110" fmla="*/ 295656 w 781050"/>
                <a:gd name="connsiteY110" fmla="*/ 526923 h 781050"/>
                <a:gd name="connsiteX111" fmla="*/ 336804 w 781050"/>
                <a:gd name="connsiteY111" fmla="*/ 586931 h 781050"/>
                <a:gd name="connsiteX112" fmla="*/ 301943 w 781050"/>
                <a:gd name="connsiteY112" fmla="*/ 561499 h 781050"/>
                <a:gd name="connsiteX113" fmla="*/ 228695 w 781050"/>
                <a:gd name="connsiteY113" fmla="*/ 593789 h 781050"/>
                <a:gd name="connsiteX114" fmla="*/ 218408 w 781050"/>
                <a:gd name="connsiteY114" fmla="*/ 695706 h 781050"/>
                <a:gd name="connsiteX115" fmla="*/ 285464 w 781050"/>
                <a:gd name="connsiteY115" fmla="*/ 692277 h 781050"/>
                <a:gd name="connsiteX116" fmla="*/ 291370 w 781050"/>
                <a:gd name="connsiteY116" fmla="*/ 645795 h 781050"/>
                <a:gd name="connsiteX117" fmla="*/ 267462 w 781050"/>
                <a:gd name="connsiteY117" fmla="*/ 637413 h 781050"/>
                <a:gd name="connsiteX118" fmla="*/ 266129 w 781050"/>
                <a:gd name="connsiteY118" fmla="*/ 617601 h 781050"/>
                <a:gd name="connsiteX119" fmla="*/ 307277 w 781050"/>
                <a:gd name="connsiteY119" fmla="*/ 627412 h 781050"/>
                <a:gd name="connsiteX120" fmla="*/ 299847 w 781050"/>
                <a:gd name="connsiteY120" fmla="*/ 707327 h 781050"/>
                <a:gd name="connsiteX121" fmla="*/ 202883 w 781050"/>
                <a:gd name="connsiteY121" fmla="*/ 711899 h 781050"/>
                <a:gd name="connsiteX122" fmla="*/ 175069 w 781050"/>
                <a:gd name="connsiteY122" fmla="*/ 648081 h 781050"/>
                <a:gd name="connsiteX123" fmla="*/ 137827 w 781050"/>
                <a:gd name="connsiteY123" fmla="*/ 705612 h 781050"/>
                <a:gd name="connsiteX124" fmla="*/ 121349 w 781050"/>
                <a:gd name="connsiteY124" fmla="*/ 756857 h 781050"/>
                <a:gd name="connsiteX125" fmla="*/ 109919 w 781050"/>
                <a:gd name="connsiteY125" fmla="*/ 710660 h 781050"/>
                <a:gd name="connsiteX126" fmla="*/ 7144 w 781050"/>
                <a:gd name="connsiteY126" fmla="*/ 778193 h 781050"/>
                <a:gd name="connsiteX127" fmla="*/ 74200 w 781050"/>
                <a:gd name="connsiteY127" fmla="*/ 675799 h 781050"/>
                <a:gd name="connsiteX128" fmla="*/ 28004 w 781050"/>
                <a:gd name="connsiteY128" fmla="*/ 664369 h 781050"/>
                <a:gd name="connsiteX129" fmla="*/ 79248 w 781050"/>
                <a:gd name="connsiteY129" fmla="*/ 647890 h 781050"/>
                <a:gd name="connsiteX130" fmla="*/ 136779 w 781050"/>
                <a:gd name="connsiteY130" fmla="*/ 610648 h 781050"/>
                <a:gd name="connsiteX131" fmla="*/ 72962 w 781050"/>
                <a:gd name="connsiteY131" fmla="*/ 582835 h 781050"/>
                <a:gd name="connsiteX132" fmla="*/ 77534 w 781050"/>
                <a:gd name="connsiteY132" fmla="*/ 485870 h 781050"/>
                <a:gd name="connsiteX133" fmla="*/ 157544 w 781050"/>
                <a:gd name="connsiteY133" fmla="*/ 478441 h 781050"/>
                <a:gd name="connsiteX134" fmla="*/ 167354 w 781050"/>
                <a:gd name="connsiteY134" fmla="*/ 519589 h 781050"/>
                <a:gd name="connsiteX135" fmla="*/ 147542 w 781050"/>
                <a:gd name="connsiteY135" fmla="*/ 518255 h 781050"/>
                <a:gd name="connsiteX136" fmla="*/ 139160 w 781050"/>
                <a:gd name="connsiteY136" fmla="*/ 494348 h 781050"/>
                <a:gd name="connsiteX137" fmla="*/ 92678 w 781050"/>
                <a:gd name="connsiteY137" fmla="*/ 500253 h 781050"/>
                <a:gd name="connsiteX138" fmla="*/ 89249 w 781050"/>
                <a:gd name="connsiteY138" fmla="*/ 567309 h 781050"/>
                <a:gd name="connsiteX139" fmla="*/ 191167 w 781050"/>
                <a:gd name="connsiteY139" fmla="*/ 557022 h 781050"/>
                <a:gd name="connsiteX140" fmla="*/ 223456 w 781050"/>
                <a:gd name="connsiteY140" fmla="*/ 483775 h 781050"/>
                <a:gd name="connsiteX141" fmla="*/ 198025 w 781050"/>
                <a:gd name="connsiteY141" fmla="*/ 448913 h 781050"/>
                <a:gd name="connsiteX142" fmla="*/ 258128 w 781050"/>
                <a:gd name="connsiteY142" fmla="*/ 490061 h 781050"/>
                <a:gd name="connsiteX143" fmla="*/ 275654 w 781050"/>
                <a:gd name="connsiteY143" fmla="*/ 419005 h 781050"/>
                <a:gd name="connsiteX144" fmla="*/ 374047 w 781050"/>
                <a:gd name="connsiteY144" fmla="*/ 392716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781050" h="78105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grpFill/>
            <a:ln w="12700" cap="rnd">
              <a:noFill/>
              <a:prstDash val="solid"/>
              <a:round/>
            </a:ln>
            <a:effectLst>
              <a:outerShdw blurRad="139700" sx="102000" sy="102000" algn="ctr" rotWithShape="0">
                <a:prstClr val="black">
                  <a:alpha val="23000"/>
                </a:prstClr>
              </a:outerShdw>
            </a:effectLst>
          </p:spPr>
          <p:txBody>
            <a:bodyPr anchor="ctr"/>
            <a:lstStyle/>
            <a:p>
              <a:pPr eaLnBrk="0" hangingPunct="0">
                <a:defRPr/>
              </a:pPr>
              <a:endParaRPr lang="ru-RU" sz="2400" dirty="0">
                <a:latin typeface="Tahoma" panose="020B0604030504040204" pitchFamily="34" charset="0"/>
                <a:ea typeface="Tahoma" panose="020B0604030504040204" pitchFamily="34" charset="0"/>
                <a:cs typeface="Tahoma" panose="020B0604030504040204" pitchFamily="34" charset="0"/>
              </a:endParaRPr>
            </a:p>
          </p:txBody>
        </p:sp>
      </p:grpSp>
      <p:grpSp>
        <p:nvGrpSpPr>
          <p:cNvPr id="104" name="Группа 21">
            <a:extLst>
              <a:ext uri="{FF2B5EF4-FFF2-40B4-BE49-F238E27FC236}">
                <a16:creationId xmlns:a16="http://schemas.microsoft.com/office/drawing/2014/main" id="{FB78115B-C6A5-41E0-932C-34DB86D9E816}"/>
              </a:ext>
            </a:extLst>
          </p:cNvPr>
          <p:cNvGrpSpPr>
            <a:grpSpLocks/>
          </p:cNvGrpSpPr>
          <p:nvPr/>
        </p:nvGrpSpPr>
        <p:grpSpPr bwMode="auto">
          <a:xfrm rot="5400000">
            <a:off x="1274445" y="1104618"/>
            <a:ext cx="1664397" cy="1639561"/>
            <a:chOff x="464266" y="2731227"/>
            <a:chExt cx="970345" cy="932948"/>
          </a:xfrm>
          <a:solidFill>
            <a:schemeClr val="bg1"/>
          </a:solidFill>
        </p:grpSpPr>
        <p:sp>
          <p:nvSpPr>
            <p:cNvPr id="105" name="Graphic 1">
              <a:extLst>
                <a:ext uri="{FF2B5EF4-FFF2-40B4-BE49-F238E27FC236}">
                  <a16:creationId xmlns:a16="http://schemas.microsoft.com/office/drawing/2014/main" id="{E90D109E-C172-40AE-BFF7-646FF506EE35}"/>
                </a:ext>
              </a:extLst>
            </p:cNvPr>
            <p:cNvSpPr/>
            <p:nvPr/>
          </p:nvSpPr>
          <p:spPr>
            <a:xfrm>
              <a:off x="464266" y="2731227"/>
              <a:ext cx="485172" cy="474408"/>
            </a:xfrm>
            <a:custGeom>
              <a:avLst/>
              <a:gdLst>
                <a:gd name="connsiteX0" fmla="*/ 374047 w 781050"/>
                <a:gd name="connsiteY0" fmla="*/ 392716 h 781050"/>
                <a:gd name="connsiteX1" fmla="*/ 278130 w 781050"/>
                <a:gd name="connsiteY1" fmla="*/ 366617 h 781050"/>
                <a:gd name="connsiteX2" fmla="*/ 260604 w 781050"/>
                <a:gd name="connsiteY2" fmla="*/ 295561 h 781050"/>
                <a:gd name="connsiteX3" fmla="*/ 200597 w 781050"/>
                <a:gd name="connsiteY3" fmla="*/ 336709 h 781050"/>
                <a:gd name="connsiteX4" fmla="*/ 226028 w 781050"/>
                <a:gd name="connsiteY4" fmla="*/ 301847 h 781050"/>
                <a:gd name="connsiteX5" fmla="*/ 193643 w 781050"/>
                <a:gd name="connsiteY5" fmla="*/ 228600 h 781050"/>
                <a:gd name="connsiteX6" fmla="*/ 91726 w 781050"/>
                <a:gd name="connsiteY6" fmla="*/ 218313 h 781050"/>
                <a:gd name="connsiteX7" fmla="*/ 95155 w 781050"/>
                <a:gd name="connsiteY7" fmla="*/ 285369 h 781050"/>
                <a:gd name="connsiteX8" fmla="*/ 141637 w 781050"/>
                <a:gd name="connsiteY8" fmla="*/ 291275 h 781050"/>
                <a:gd name="connsiteX9" fmla="*/ 150019 w 781050"/>
                <a:gd name="connsiteY9" fmla="*/ 267367 h 781050"/>
                <a:gd name="connsiteX10" fmla="*/ 169831 w 781050"/>
                <a:gd name="connsiteY10" fmla="*/ 266033 h 781050"/>
                <a:gd name="connsiteX11" fmla="*/ 160020 w 781050"/>
                <a:gd name="connsiteY11" fmla="*/ 307181 h 781050"/>
                <a:gd name="connsiteX12" fmla="*/ 80010 w 781050"/>
                <a:gd name="connsiteY12" fmla="*/ 299752 h 781050"/>
                <a:gd name="connsiteX13" fmla="*/ 75438 w 781050"/>
                <a:gd name="connsiteY13" fmla="*/ 202787 h 781050"/>
                <a:gd name="connsiteX14" fmla="*/ 139351 w 781050"/>
                <a:gd name="connsiteY14" fmla="*/ 174974 h 781050"/>
                <a:gd name="connsiteX15" fmla="*/ 81820 w 781050"/>
                <a:gd name="connsiteY15" fmla="*/ 137732 h 781050"/>
                <a:gd name="connsiteX16" fmla="*/ 30671 w 781050"/>
                <a:gd name="connsiteY16" fmla="*/ 121253 h 781050"/>
                <a:gd name="connsiteX17" fmla="*/ 76867 w 781050"/>
                <a:gd name="connsiteY17" fmla="*/ 109823 h 781050"/>
                <a:gd name="connsiteX18" fmla="*/ 9620 w 781050"/>
                <a:gd name="connsiteY18" fmla="*/ 7144 h 781050"/>
                <a:gd name="connsiteX19" fmla="*/ 112014 w 781050"/>
                <a:gd name="connsiteY19" fmla="*/ 74200 h 781050"/>
                <a:gd name="connsiteX20" fmla="*/ 123444 w 781050"/>
                <a:gd name="connsiteY20" fmla="*/ 28004 h 781050"/>
                <a:gd name="connsiteX21" fmla="*/ 139922 w 781050"/>
                <a:gd name="connsiteY21" fmla="*/ 79248 h 781050"/>
                <a:gd name="connsiteX22" fmla="*/ 177165 w 781050"/>
                <a:gd name="connsiteY22" fmla="*/ 136779 h 781050"/>
                <a:gd name="connsiteX23" fmla="*/ 204978 w 781050"/>
                <a:gd name="connsiteY23" fmla="*/ 72866 h 781050"/>
                <a:gd name="connsiteX24" fmla="*/ 301943 w 781050"/>
                <a:gd name="connsiteY24" fmla="*/ 77438 h 781050"/>
                <a:gd name="connsiteX25" fmla="*/ 309372 w 781050"/>
                <a:gd name="connsiteY25" fmla="*/ 157353 h 781050"/>
                <a:gd name="connsiteX26" fmla="*/ 268224 w 781050"/>
                <a:gd name="connsiteY26" fmla="*/ 167164 h 781050"/>
                <a:gd name="connsiteX27" fmla="*/ 269558 w 781050"/>
                <a:gd name="connsiteY27" fmla="*/ 147352 h 781050"/>
                <a:gd name="connsiteX28" fmla="*/ 293465 w 781050"/>
                <a:gd name="connsiteY28" fmla="*/ 138970 h 781050"/>
                <a:gd name="connsiteX29" fmla="*/ 287560 w 781050"/>
                <a:gd name="connsiteY29" fmla="*/ 92488 h 781050"/>
                <a:gd name="connsiteX30" fmla="*/ 220504 w 781050"/>
                <a:gd name="connsiteY30" fmla="*/ 89059 h 781050"/>
                <a:gd name="connsiteX31" fmla="*/ 230791 w 781050"/>
                <a:gd name="connsiteY31" fmla="*/ 190976 h 781050"/>
                <a:gd name="connsiteX32" fmla="*/ 304038 w 781050"/>
                <a:gd name="connsiteY32" fmla="*/ 223266 h 781050"/>
                <a:gd name="connsiteX33" fmla="*/ 338900 w 781050"/>
                <a:gd name="connsiteY33" fmla="*/ 197930 h 781050"/>
                <a:gd name="connsiteX34" fmla="*/ 297752 w 781050"/>
                <a:gd name="connsiteY34" fmla="*/ 257937 h 781050"/>
                <a:gd name="connsiteX35" fmla="*/ 368808 w 781050"/>
                <a:gd name="connsiteY35" fmla="*/ 275463 h 781050"/>
                <a:gd name="connsiteX36" fmla="*/ 394907 w 781050"/>
                <a:gd name="connsiteY36" fmla="*/ 373856 h 781050"/>
                <a:gd name="connsiteX37" fmla="*/ 421005 w 781050"/>
                <a:gd name="connsiteY37" fmla="*/ 277940 h 781050"/>
                <a:gd name="connsiteX38" fmla="*/ 492062 w 781050"/>
                <a:gd name="connsiteY38" fmla="*/ 260414 h 781050"/>
                <a:gd name="connsiteX39" fmla="*/ 450914 w 781050"/>
                <a:gd name="connsiteY39" fmla="*/ 200406 h 781050"/>
                <a:gd name="connsiteX40" fmla="*/ 485775 w 781050"/>
                <a:gd name="connsiteY40" fmla="*/ 225838 h 781050"/>
                <a:gd name="connsiteX41" fmla="*/ 559022 w 781050"/>
                <a:gd name="connsiteY41" fmla="*/ 193548 h 781050"/>
                <a:gd name="connsiteX42" fmla="*/ 569309 w 781050"/>
                <a:gd name="connsiteY42" fmla="*/ 91631 h 781050"/>
                <a:gd name="connsiteX43" fmla="*/ 502253 w 781050"/>
                <a:gd name="connsiteY43" fmla="*/ 95059 h 781050"/>
                <a:gd name="connsiteX44" fmla="*/ 496348 w 781050"/>
                <a:gd name="connsiteY44" fmla="*/ 141542 h 781050"/>
                <a:gd name="connsiteX45" fmla="*/ 520256 w 781050"/>
                <a:gd name="connsiteY45" fmla="*/ 149924 h 781050"/>
                <a:gd name="connsiteX46" fmla="*/ 521589 w 781050"/>
                <a:gd name="connsiteY46" fmla="*/ 169736 h 781050"/>
                <a:gd name="connsiteX47" fmla="*/ 480441 w 781050"/>
                <a:gd name="connsiteY47" fmla="*/ 159925 h 781050"/>
                <a:gd name="connsiteX48" fmla="*/ 487871 w 781050"/>
                <a:gd name="connsiteY48" fmla="*/ 79915 h 781050"/>
                <a:gd name="connsiteX49" fmla="*/ 584835 w 781050"/>
                <a:gd name="connsiteY49" fmla="*/ 75343 h 781050"/>
                <a:gd name="connsiteX50" fmla="*/ 612648 w 781050"/>
                <a:gd name="connsiteY50" fmla="*/ 139160 h 781050"/>
                <a:gd name="connsiteX51" fmla="*/ 649891 w 781050"/>
                <a:gd name="connsiteY51" fmla="*/ 81629 h 781050"/>
                <a:gd name="connsiteX52" fmla="*/ 666369 w 781050"/>
                <a:gd name="connsiteY52" fmla="*/ 30385 h 781050"/>
                <a:gd name="connsiteX53" fmla="*/ 677799 w 781050"/>
                <a:gd name="connsiteY53" fmla="*/ 76581 h 781050"/>
                <a:gd name="connsiteX54" fmla="*/ 780193 w 781050"/>
                <a:gd name="connsiteY54" fmla="*/ 9525 h 781050"/>
                <a:gd name="connsiteX55" fmla="*/ 713137 w 781050"/>
                <a:gd name="connsiteY55" fmla="*/ 111919 h 781050"/>
                <a:gd name="connsiteX56" fmla="*/ 759333 w 781050"/>
                <a:gd name="connsiteY56" fmla="*/ 123349 h 781050"/>
                <a:gd name="connsiteX57" fmla="*/ 708184 w 781050"/>
                <a:gd name="connsiteY57" fmla="*/ 139827 h 781050"/>
                <a:gd name="connsiteX58" fmla="*/ 650653 w 781050"/>
                <a:gd name="connsiteY58" fmla="*/ 177070 h 781050"/>
                <a:gd name="connsiteX59" fmla="*/ 714565 w 781050"/>
                <a:gd name="connsiteY59" fmla="*/ 204883 h 781050"/>
                <a:gd name="connsiteX60" fmla="*/ 709994 w 781050"/>
                <a:gd name="connsiteY60" fmla="*/ 301847 h 781050"/>
                <a:gd name="connsiteX61" fmla="*/ 630079 w 781050"/>
                <a:gd name="connsiteY61" fmla="*/ 309277 h 781050"/>
                <a:gd name="connsiteX62" fmla="*/ 620268 w 781050"/>
                <a:gd name="connsiteY62" fmla="*/ 268129 h 781050"/>
                <a:gd name="connsiteX63" fmla="*/ 640080 w 781050"/>
                <a:gd name="connsiteY63" fmla="*/ 269462 h 781050"/>
                <a:gd name="connsiteX64" fmla="*/ 648462 w 781050"/>
                <a:gd name="connsiteY64" fmla="*/ 293370 h 781050"/>
                <a:gd name="connsiteX65" fmla="*/ 694944 w 781050"/>
                <a:gd name="connsiteY65" fmla="*/ 287465 h 781050"/>
                <a:gd name="connsiteX66" fmla="*/ 698373 w 781050"/>
                <a:gd name="connsiteY66" fmla="*/ 220409 h 781050"/>
                <a:gd name="connsiteX67" fmla="*/ 596456 w 781050"/>
                <a:gd name="connsiteY67" fmla="*/ 230696 h 781050"/>
                <a:gd name="connsiteX68" fmla="*/ 564166 w 781050"/>
                <a:gd name="connsiteY68" fmla="*/ 303943 h 781050"/>
                <a:gd name="connsiteX69" fmla="*/ 589598 w 781050"/>
                <a:gd name="connsiteY69" fmla="*/ 338804 h 781050"/>
                <a:gd name="connsiteX70" fmla="*/ 529590 w 781050"/>
                <a:gd name="connsiteY70" fmla="*/ 297656 h 781050"/>
                <a:gd name="connsiteX71" fmla="*/ 512064 w 781050"/>
                <a:gd name="connsiteY71" fmla="*/ 368713 h 781050"/>
                <a:gd name="connsiteX72" fmla="*/ 413671 w 781050"/>
                <a:gd name="connsiteY72" fmla="*/ 394811 h 781050"/>
                <a:gd name="connsiteX73" fmla="*/ 509588 w 781050"/>
                <a:gd name="connsiteY73" fmla="*/ 420910 h 781050"/>
                <a:gd name="connsiteX74" fmla="*/ 527114 w 781050"/>
                <a:gd name="connsiteY74" fmla="*/ 491966 h 781050"/>
                <a:gd name="connsiteX75" fmla="*/ 587216 w 781050"/>
                <a:gd name="connsiteY75" fmla="*/ 450818 h 781050"/>
                <a:gd name="connsiteX76" fmla="*/ 561785 w 781050"/>
                <a:gd name="connsiteY76" fmla="*/ 485680 h 781050"/>
                <a:gd name="connsiteX77" fmla="*/ 594170 w 781050"/>
                <a:gd name="connsiteY77" fmla="*/ 558927 h 781050"/>
                <a:gd name="connsiteX78" fmla="*/ 696087 w 781050"/>
                <a:gd name="connsiteY78" fmla="*/ 569214 h 781050"/>
                <a:gd name="connsiteX79" fmla="*/ 692658 w 781050"/>
                <a:gd name="connsiteY79" fmla="*/ 502158 h 781050"/>
                <a:gd name="connsiteX80" fmla="*/ 646176 w 781050"/>
                <a:gd name="connsiteY80" fmla="*/ 496253 h 781050"/>
                <a:gd name="connsiteX81" fmla="*/ 637794 w 781050"/>
                <a:gd name="connsiteY81" fmla="*/ 520160 h 781050"/>
                <a:gd name="connsiteX82" fmla="*/ 617982 w 781050"/>
                <a:gd name="connsiteY82" fmla="*/ 521494 h 781050"/>
                <a:gd name="connsiteX83" fmla="*/ 627793 w 781050"/>
                <a:gd name="connsiteY83" fmla="*/ 480346 h 781050"/>
                <a:gd name="connsiteX84" fmla="*/ 707803 w 781050"/>
                <a:gd name="connsiteY84" fmla="*/ 487680 h 781050"/>
                <a:gd name="connsiteX85" fmla="*/ 712375 w 781050"/>
                <a:gd name="connsiteY85" fmla="*/ 584645 h 781050"/>
                <a:gd name="connsiteX86" fmla="*/ 648462 w 781050"/>
                <a:gd name="connsiteY86" fmla="*/ 612458 h 781050"/>
                <a:gd name="connsiteX87" fmla="*/ 705993 w 781050"/>
                <a:gd name="connsiteY87" fmla="*/ 649700 h 781050"/>
                <a:gd name="connsiteX88" fmla="*/ 757142 w 781050"/>
                <a:gd name="connsiteY88" fmla="*/ 666179 h 781050"/>
                <a:gd name="connsiteX89" fmla="*/ 710946 w 781050"/>
                <a:gd name="connsiteY89" fmla="*/ 677704 h 781050"/>
                <a:gd name="connsiteX90" fmla="*/ 778002 w 781050"/>
                <a:gd name="connsiteY90" fmla="*/ 780098 h 781050"/>
                <a:gd name="connsiteX91" fmla="*/ 675608 w 781050"/>
                <a:gd name="connsiteY91" fmla="*/ 713042 h 781050"/>
                <a:gd name="connsiteX92" fmla="*/ 664178 w 781050"/>
                <a:gd name="connsiteY92" fmla="*/ 759238 h 781050"/>
                <a:gd name="connsiteX93" fmla="*/ 647700 w 781050"/>
                <a:gd name="connsiteY93" fmla="*/ 708088 h 781050"/>
                <a:gd name="connsiteX94" fmla="*/ 610457 w 781050"/>
                <a:gd name="connsiteY94" fmla="*/ 650558 h 781050"/>
                <a:gd name="connsiteX95" fmla="*/ 582644 w 781050"/>
                <a:gd name="connsiteY95" fmla="*/ 714470 h 781050"/>
                <a:gd name="connsiteX96" fmla="*/ 485680 w 781050"/>
                <a:gd name="connsiteY96" fmla="*/ 709898 h 781050"/>
                <a:gd name="connsiteX97" fmla="*/ 478346 w 781050"/>
                <a:gd name="connsiteY97" fmla="*/ 629984 h 781050"/>
                <a:gd name="connsiteX98" fmla="*/ 519494 w 781050"/>
                <a:gd name="connsiteY98" fmla="*/ 620078 h 781050"/>
                <a:gd name="connsiteX99" fmla="*/ 518160 w 781050"/>
                <a:gd name="connsiteY99" fmla="*/ 639890 h 781050"/>
                <a:gd name="connsiteX100" fmla="*/ 494252 w 781050"/>
                <a:gd name="connsiteY100" fmla="*/ 648272 h 781050"/>
                <a:gd name="connsiteX101" fmla="*/ 500158 w 781050"/>
                <a:gd name="connsiteY101" fmla="*/ 694754 h 781050"/>
                <a:gd name="connsiteX102" fmla="*/ 567214 w 781050"/>
                <a:gd name="connsiteY102" fmla="*/ 698183 h 781050"/>
                <a:gd name="connsiteX103" fmla="*/ 556927 w 781050"/>
                <a:gd name="connsiteY103" fmla="*/ 596265 h 781050"/>
                <a:gd name="connsiteX104" fmla="*/ 483680 w 781050"/>
                <a:gd name="connsiteY104" fmla="*/ 563975 h 781050"/>
                <a:gd name="connsiteX105" fmla="*/ 448818 w 781050"/>
                <a:gd name="connsiteY105" fmla="*/ 589407 h 781050"/>
                <a:gd name="connsiteX106" fmla="*/ 489966 w 781050"/>
                <a:gd name="connsiteY106" fmla="*/ 529400 h 781050"/>
                <a:gd name="connsiteX107" fmla="*/ 418910 w 781050"/>
                <a:gd name="connsiteY107" fmla="*/ 511874 h 781050"/>
                <a:gd name="connsiteX108" fmla="*/ 392811 w 781050"/>
                <a:gd name="connsiteY108" fmla="*/ 413480 h 781050"/>
                <a:gd name="connsiteX109" fmla="*/ 366713 w 781050"/>
                <a:gd name="connsiteY109" fmla="*/ 509397 h 781050"/>
                <a:gd name="connsiteX110" fmla="*/ 295656 w 781050"/>
                <a:gd name="connsiteY110" fmla="*/ 526923 h 781050"/>
                <a:gd name="connsiteX111" fmla="*/ 336804 w 781050"/>
                <a:gd name="connsiteY111" fmla="*/ 586931 h 781050"/>
                <a:gd name="connsiteX112" fmla="*/ 301943 w 781050"/>
                <a:gd name="connsiteY112" fmla="*/ 561499 h 781050"/>
                <a:gd name="connsiteX113" fmla="*/ 228695 w 781050"/>
                <a:gd name="connsiteY113" fmla="*/ 593789 h 781050"/>
                <a:gd name="connsiteX114" fmla="*/ 218408 w 781050"/>
                <a:gd name="connsiteY114" fmla="*/ 695706 h 781050"/>
                <a:gd name="connsiteX115" fmla="*/ 285464 w 781050"/>
                <a:gd name="connsiteY115" fmla="*/ 692277 h 781050"/>
                <a:gd name="connsiteX116" fmla="*/ 291370 w 781050"/>
                <a:gd name="connsiteY116" fmla="*/ 645795 h 781050"/>
                <a:gd name="connsiteX117" fmla="*/ 267462 w 781050"/>
                <a:gd name="connsiteY117" fmla="*/ 637413 h 781050"/>
                <a:gd name="connsiteX118" fmla="*/ 266129 w 781050"/>
                <a:gd name="connsiteY118" fmla="*/ 617601 h 781050"/>
                <a:gd name="connsiteX119" fmla="*/ 307277 w 781050"/>
                <a:gd name="connsiteY119" fmla="*/ 627412 h 781050"/>
                <a:gd name="connsiteX120" fmla="*/ 299847 w 781050"/>
                <a:gd name="connsiteY120" fmla="*/ 707327 h 781050"/>
                <a:gd name="connsiteX121" fmla="*/ 202883 w 781050"/>
                <a:gd name="connsiteY121" fmla="*/ 711899 h 781050"/>
                <a:gd name="connsiteX122" fmla="*/ 175069 w 781050"/>
                <a:gd name="connsiteY122" fmla="*/ 648081 h 781050"/>
                <a:gd name="connsiteX123" fmla="*/ 137827 w 781050"/>
                <a:gd name="connsiteY123" fmla="*/ 705612 h 781050"/>
                <a:gd name="connsiteX124" fmla="*/ 121349 w 781050"/>
                <a:gd name="connsiteY124" fmla="*/ 756857 h 781050"/>
                <a:gd name="connsiteX125" fmla="*/ 109919 w 781050"/>
                <a:gd name="connsiteY125" fmla="*/ 710660 h 781050"/>
                <a:gd name="connsiteX126" fmla="*/ 7144 w 781050"/>
                <a:gd name="connsiteY126" fmla="*/ 778193 h 781050"/>
                <a:gd name="connsiteX127" fmla="*/ 74200 w 781050"/>
                <a:gd name="connsiteY127" fmla="*/ 675799 h 781050"/>
                <a:gd name="connsiteX128" fmla="*/ 28004 w 781050"/>
                <a:gd name="connsiteY128" fmla="*/ 664369 h 781050"/>
                <a:gd name="connsiteX129" fmla="*/ 79248 w 781050"/>
                <a:gd name="connsiteY129" fmla="*/ 647890 h 781050"/>
                <a:gd name="connsiteX130" fmla="*/ 136779 w 781050"/>
                <a:gd name="connsiteY130" fmla="*/ 610648 h 781050"/>
                <a:gd name="connsiteX131" fmla="*/ 72962 w 781050"/>
                <a:gd name="connsiteY131" fmla="*/ 582835 h 781050"/>
                <a:gd name="connsiteX132" fmla="*/ 77534 w 781050"/>
                <a:gd name="connsiteY132" fmla="*/ 485870 h 781050"/>
                <a:gd name="connsiteX133" fmla="*/ 157544 w 781050"/>
                <a:gd name="connsiteY133" fmla="*/ 478441 h 781050"/>
                <a:gd name="connsiteX134" fmla="*/ 167354 w 781050"/>
                <a:gd name="connsiteY134" fmla="*/ 519589 h 781050"/>
                <a:gd name="connsiteX135" fmla="*/ 147542 w 781050"/>
                <a:gd name="connsiteY135" fmla="*/ 518255 h 781050"/>
                <a:gd name="connsiteX136" fmla="*/ 139160 w 781050"/>
                <a:gd name="connsiteY136" fmla="*/ 494348 h 781050"/>
                <a:gd name="connsiteX137" fmla="*/ 92678 w 781050"/>
                <a:gd name="connsiteY137" fmla="*/ 500253 h 781050"/>
                <a:gd name="connsiteX138" fmla="*/ 89249 w 781050"/>
                <a:gd name="connsiteY138" fmla="*/ 567309 h 781050"/>
                <a:gd name="connsiteX139" fmla="*/ 191167 w 781050"/>
                <a:gd name="connsiteY139" fmla="*/ 557022 h 781050"/>
                <a:gd name="connsiteX140" fmla="*/ 223456 w 781050"/>
                <a:gd name="connsiteY140" fmla="*/ 483775 h 781050"/>
                <a:gd name="connsiteX141" fmla="*/ 198025 w 781050"/>
                <a:gd name="connsiteY141" fmla="*/ 448913 h 781050"/>
                <a:gd name="connsiteX142" fmla="*/ 258128 w 781050"/>
                <a:gd name="connsiteY142" fmla="*/ 490061 h 781050"/>
                <a:gd name="connsiteX143" fmla="*/ 275654 w 781050"/>
                <a:gd name="connsiteY143" fmla="*/ 419005 h 781050"/>
                <a:gd name="connsiteX144" fmla="*/ 374047 w 781050"/>
                <a:gd name="connsiteY144" fmla="*/ 392716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781050" h="78105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grpFill/>
            <a:ln w="12700" cap="rnd">
              <a:noFill/>
              <a:prstDash val="solid"/>
              <a:round/>
            </a:ln>
            <a:effectLst>
              <a:outerShdw blurRad="139700" sx="102000" sy="102000" algn="ctr" rotWithShape="0">
                <a:prstClr val="black">
                  <a:alpha val="23000"/>
                </a:prstClr>
              </a:outerShdw>
            </a:effectLst>
          </p:spPr>
          <p:txBody>
            <a:bodyPr anchor="ctr"/>
            <a:lstStyle/>
            <a:p>
              <a:pPr eaLnBrk="0" hangingPunct="0">
                <a:defRPr/>
              </a:pPr>
              <a:endParaRPr lang="ru-RU" sz="2400" dirty="0">
                <a:latin typeface="Tahoma" panose="020B0604030504040204" pitchFamily="34" charset="0"/>
                <a:ea typeface="Tahoma" panose="020B0604030504040204" pitchFamily="34" charset="0"/>
                <a:cs typeface="Tahoma" panose="020B0604030504040204" pitchFamily="34" charset="0"/>
              </a:endParaRPr>
            </a:p>
          </p:txBody>
        </p:sp>
        <p:sp>
          <p:nvSpPr>
            <p:cNvPr id="106" name="Graphic 1">
              <a:extLst>
                <a:ext uri="{FF2B5EF4-FFF2-40B4-BE49-F238E27FC236}">
                  <a16:creationId xmlns:a16="http://schemas.microsoft.com/office/drawing/2014/main" id="{AFE94FE4-BB04-491E-8783-4E416C2D1168}"/>
                </a:ext>
              </a:extLst>
            </p:cNvPr>
            <p:cNvSpPr/>
            <p:nvPr/>
          </p:nvSpPr>
          <p:spPr>
            <a:xfrm>
              <a:off x="949438" y="2731227"/>
              <a:ext cx="485172" cy="474408"/>
            </a:xfrm>
            <a:custGeom>
              <a:avLst/>
              <a:gdLst>
                <a:gd name="connsiteX0" fmla="*/ 374047 w 781050"/>
                <a:gd name="connsiteY0" fmla="*/ 392716 h 781050"/>
                <a:gd name="connsiteX1" fmla="*/ 278130 w 781050"/>
                <a:gd name="connsiteY1" fmla="*/ 366617 h 781050"/>
                <a:gd name="connsiteX2" fmla="*/ 260604 w 781050"/>
                <a:gd name="connsiteY2" fmla="*/ 295561 h 781050"/>
                <a:gd name="connsiteX3" fmla="*/ 200597 w 781050"/>
                <a:gd name="connsiteY3" fmla="*/ 336709 h 781050"/>
                <a:gd name="connsiteX4" fmla="*/ 226028 w 781050"/>
                <a:gd name="connsiteY4" fmla="*/ 301847 h 781050"/>
                <a:gd name="connsiteX5" fmla="*/ 193643 w 781050"/>
                <a:gd name="connsiteY5" fmla="*/ 228600 h 781050"/>
                <a:gd name="connsiteX6" fmla="*/ 91726 w 781050"/>
                <a:gd name="connsiteY6" fmla="*/ 218313 h 781050"/>
                <a:gd name="connsiteX7" fmla="*/ 95155 w 781050"/>
                <a:gd name="connsiteY7" fmla="*/ 285369 h 781050"/>
                <a:gd name="connsiteX8" fmla="*/ 141637 w 781050"/>
                <a:gd name="connsiteY8" fmla="*/ 291275 h 781050"/>
                <a:gd name="connsiteX9" fmla="*/ 150019 w 781050"/>
                <a:gd name="connsiteY9" fmla="*/ 267367 h 781050"/>
                <a:gd name="connsiteX10" fmla="*/ 169831 w 781050"/>
                <a:gd name="connsiteY10" fmla="*/ 266033 h 781050"/>
                <a:gd name="connsiteX11" fmla="*/ 160020 w 781050"/>
                <a:gd name="connsiteY11" fmla="*/ 307181 h 781050"/>
                <a:gd name="connsiteX12" fmla="*/ 80010 w 781050"/>
                <a:gd name="connsiteY12" fmla="*/ 299752 h 781050"/>
                <a:gd name="connsiteX13" fmla="*/ 75438 w 781050"/>
                <a:gd name="connsiteY13" fmla="*/ 202787 h 781050"/>
                <a:gd name="connsiteX14" fmla="*/ 139351 w 781050"/>
                <a:gd name="connsiteY14" fmla="*/ 174974 h 781050"/>
                <a:gd name="connsiteX15" fmla="*/ 81820 w 781050"/>
                <a:gd name="connsiteY15" fmla="*/ 137732 h 781050"/>
                <a:gd name="connsiteX16" fmla="*/ 30671 w 781050"/>
                <a:gd name="connsiteY16" fmla="*/ 121253 h 781050"/>
                <a:gd name="connsiteX17" fmla="*/ 76867 w 781050"/>
                <a:gd name="connsiteY17" fmla="*/ 109823 h 781050"/>
                <a:gd name="connsiteX18" fmla="*/ 9620 w 781050"/>
                <a:gd name="connsiteY18" fmla="*/ 7144 h 781050"/>
                <a:gd name="connsiteX19" fmla="*/ 112014 w 781050"/>
                <a:gd name="connsiteY19" fmla="*/ 74200 h 781050"/>
                <a:gd name="connsiteX20" fmla="*/ 123444 w 781050"/>
                <a:gd name="connsiteY20" fmla="*/ 28004 h 781050"/>
                <a:gd name="connsiteX21" fmla="*/ 139922 w 781050"/>
                <a:gd name="connsiteY21" fmla="*/ 79248 h 781050"/>
                <a:gd name="connsiteX22" fmla="*/ 177165 w 781050"/>
                <a:gd name="connsiteY22" fmla="*/ 136779 h 781050"/>
                <a:gd name="connsiteX23" fmla="*/ 204978 w 781050"/>
                <a:gd name="connsiteY23" fmla="*/ 72866 h 781050"/>
                <a:gd name="connsiteX24" fmla="*/ 301943 w 781050"/>
                <a:gd name="connsiteY24" fmla="*/ 77438 h 781050"/>
                <a:gd name="connsiteX25" fmla="*/ 309372 w 781050"/>
                <a:gd name="connsiteY25" fmla="*/ 157353 h 781050"/>
                <a:gd name="connsiteX26" fmla="*/ 268224 w 781050"/>
                <a:gd name="connsiteY26" fmla="*/ 167164 h 781050"/>
                <a:gd name="connsiteX27" fmla="*/ 269558 w 781050"/>
                <a:gd name="connsiteY27" fmla="*/ 147352 h 781050"/>
                <a:gd name="connsiteX28" fmla="*/ 293465 w 781050"/>
                <a:gd name="connsiteY28" fmla="*/ 138970 h 781050"/>
                <a:gd name="connsiteX29" fmla="*/ 287560 w 781050"/>
                <a:gd name="connsiteY29" fmla="*/ 92488 h 781050"/>
                <a:gd name="connsiteX30" fmla="*/ 220504 w 781050"/>
                <a:gd name="connsiteY30" fmla="*/ 89059 h 781050"/>
                <a:gd name="connsiteX31" fmla="*/ 230791 w 781050"/>
                <a:gd name="connsiteY31" fmla="*/ 190976 h 781050"/>
                <a:gd name="connsiteX32" fmla="*/ 304038 w 781050"/>
                <a:gd name="connsiteY32" fmla="*/ 223266 h 781050"/>
                <a:gd name="connsiteX33" fmla="*/ 338900 w 781050"/>
                <a:gd name="connsiteY33" fmla="*/ 197930 h 781050"/>
                <a:gd name="connsiteX34" fmla="*/ 297752 w 781050"/>
                <a:gd name="connsiteY34" fmla="*/ 257937 h 781050"/>
                <a:gd name="connsiteX35" fmla="*/ 368808 w 781050"/>
                <a:gd name="connsiteY35" fmla="*/ 275463 h 781050"/>
                <a:gd name="connsiteX36" fmla="*/ 394907 w 781050"/>
                <a:gd name="connsiteY36" fmla="*/ 373856 h 781050"/>
                <a:gd name="connsiteX37" fmla="*/ 421005 w 781050"/>
                <a:gd name="connsiteY37" fmla="*/ 277940 h 781050"/>
                <a:gd name="connsiteX38" fmla="*/ 492062 w 781050"/>
                <a:gd name="connsiteY38" fmla="*/ 260414 h 781050"/>
                <a:gd name="connsiteX39" fmla="*/ 450914 w 781050"/>
                <a:gd name="connsiteY39" fmla="*/ 200406 h 781050"/>
                <a:gd name="connsiteX40" fmla="*/ 485775 w 781050"/>
                <a:gd name="connsiteY40" fmla="*/ 225838 h 781050"/>
                <a:gd name="connsiteX41" fmla="*/ 559022 w 781050"/>
                <a:gd name="connsiteY41" fmla="*/ 193548 h 781050"/>
                <a:gd name="connsiteX42" fmla="*/ 569309 w 781050"/>
                <a:gd name="connsiteY42" fmla="*/ 91631 h 781050"/>
                <a:gd name="connsiteX43" fmla="*/ 502253 w 781050"/>
                <a:gd name="connsiteY43" fmla="*/ 95059 h 781050"/>
                <a:gd name="connsiteX44" fmla="*/ 496348 w 781050"/>
                <a:gd name="connsiteY44" fmla="*/ 141542 h 781050"/>
                <a:gd name="connsiteX45" fmla="*/ 520256 w 781050"/>
                <a:gd name="connsiteY45" fmla="*/ 149924 h 781050"/>
                <a:gd name="connsiteX46" fmla="*/ 521589 w 781050"/>
                <a:gd name="connsiteY46" fmla="*/ 169736 h 781050"/>
                <a:gd name="connsiteX47" fmla="*/ 480441 w 781050"/>
                <a:gd name="connsiteY47" fmla="*/ 159925 h 781050"/>
                <a:gd name="connsiteX48" fmla="*/ 487871 w 781050"/>
                <a:gd name="connsiteY48" fmla="*/ 79915 h 781050"/>
                <a:gd name="connsiteX49" fmla="*/ 584835 w 781050"/>
                <a:gd name="connsiteY49" fmla="*/ 75343 h 781050"/>
                <a:gd name="connsiteX50" fmla="*/ 612648 w 781050"/>
                <a:gd name="connsiteY50" fmla="*/ 139160 h 781050"/>
                <a:gd name="connsiteX51" fmla="*/ 649891 w 781050"/>
                <a:gd name="connsiteY51" fmla="*/ 81629 h 781050"/>
                <a:gd name="connsiteX52" fmla="*/ 666369 w 781050"/>
                <a:gd name="connsiteY52" fmla="*/ 30385 h 781050"/>
                <a:gd name="connsiteX53" fmla="*/ 677799 w 781050"/>
                <a:gd name="connsiteY53" fmla="*/ 76581 h 781050"/>
                <a:gd name="connsiteX54" fmla="*/ 780193 w 781050"/>
                <a:gd name="connsiteY54" fmla="*/ 9525 h 781050"/>
                <a:gd name="connsiteX55" fmla="*/ 713137 w 781050"/>
                <a:gd name="connsiteY55" fmla="*/ 111919 h 781050"/>
                <a:gd name="connsiteX56" fmla="*/ 759333 w 781050"/>
                <a:gd name="connsiteY56" fmla="*/ 123349 h 781050"/>
                <a:gd name="connsiteX57" fmla="*/ 708184 w 781050"/>
                <a:gd name="connsiteY57" fmla="*/ 139827 h 781050"/>
                <a:gd name="connsiteX58" fmla="*/ 650653 w 781050"/>
                <a:gd name="connsiteY58" fmla="*/ 177070 h 781050"/>
                <a:gd name="connsiteX59" fmla="*/ 714565 w 781050"/>
                <a:gd name="connsiteY59" fmla="*/ 204883 h 781050"/>
                <a:gd name="connsiteX60" fmla="*/ 709994 w 781050"/>
                <a:gd name="connsiteY60" fmla="*/ 301847 h 781050"/>
                <a:gd name="connsiteX61" fmla="*/ 630079 w 781050"/>
                <a:gd name="connsiteY61" fmla="*/ 309277 h 781050"/>
                <a:gd name="connsiteX62" fmla="*/ 620268 w 781050"/>
                <a:gd name="connsiteY62" fmla="*/ 268129 h 781050"/>
                <a:gd name="connsiteX63" fmla="*/ 640080 w 781050"/>
                <a:gd name="connsiteY63" fmla="*/ 269462 h 781050"/>
                <a:gd name="connsiteX64" fmla="*/ 648462 w 781050"/>
                <a:gd name="connsiteY64" fmla="*/ 293370 h 781050"/>
                <a:gd name="connsiteX65" fmla="*/ 694944 w 781050"/>
                <a:gd name="connsiteY65" fmla="*/ 287465 h 781050"/>
                <a:gd name="connsiteX66" fmla="*/ 698373 w 781050"/>
                <a:gd name="connsiteY66" fmla="*/ 220409 h 781050"/>
                <a:gd name="connsiteX67" fmla="*/ 596456 w 781050"/>
                <a:gd name="connsiteY67" fmla="*/ 230696 h 781050"/>
                <a:gd name="connsiteX68" fmla="*/ 564166 w 781050"/>
                <a:gd name="connsiteY68" fmla="*/ 303943 h 781050"/>
                <a:gd name="connsiteX69" fmla="*/ 589598 w 781050"/>
                <a:gd name="connsiteY69" fmla="*/ 338804 h 781050"/>
                <a:gd name="connsiteX70" fmla="*/ 529590 w 781050"/>
                <a:gd name="connsiteY70" fmla="*/ 297656 h 781050"/>
                <a:gd name="connsiteX71" fmla="*/ 512064 w 781050"/>
                <a:gd name="connsiteY71" fmla="*/ 368713 h 781050"/>
                <a:gd name="connsiteX72" fmla="*/ 413671 w 781050"/>
                <a:gd name="connsiteY72" fmla="*/ 394811 h 781050"/>
                <a:gd name="connsiteX73" fmla="*/ 509588 w 781050"/>
                <a:gd name="connsiteY73" fmla="*/ 420910 h 781050"/>
                <a:gd name="connsiteX74" fmla="*/ 527114 w 781050"/>
                <a:gd name="connsiteY74" fmla="*/ 491966 h 781050"/>
                <a:gd name="connsiteX75" fmla="*/ 587216 w 781050"/>
                <a:gd name="connsiteY75" fmla="*/ 450818 h 781050"/>
                <a:gd name="connsiteX76" fmla="*/ 561785 w 781050"/>
                <a:gd name="connsiteY76" fmla="*/ 485680 h 781050"/>
                <a:gd name="connsiteX77" fmla="*/ 594170 w 781050"/>
                <a:gd name="connsiteY77" fmla="*/ 558927 h 781050"/>
                <a:gd name="connsiteX78" fmla="*/ 696087 w 781050"/>
                <a:gd name="connsiteY78" fmla="*/ 569214 h 781050"/>
                <a:gd name="connsiteX79" fmla="*/ 692658 w 781050"/>
                <a:gd name="connsiteY79" fmla="*/ 502158 h 781050"/>
                <a:gd name="connsiteX80" fmla="*/ 646176 w 781050"/>
                <a:gd name="connsiteY80" fmla="*/ 496253 h 781050"/>
                <a:gd name="connsiteX81" fmla="*/ 637794 w 781050"/>
                <a:gd name="connsiteY81" fmla="*/ 520160 h 781050"/>
                <a:gd name="connsiteX82" fmla="*/ 617982 w 781050"/>
                <a:gd name="connsiteY82" fmla="*/ 521494 h 781050"/>
                <a:gd name="connsiteX83" fmla="*/ 627793 w 781050"/>
                <a:gd name="connsiteY83" fmla="*/ 480346 h 781050"/>
                <a:gd name="connsiteX84" fmla="*/ 707803 w 781050"/>
                <a:gd name="connsiteY84" fmla="*/ 487680 h 781050"/>
                <a:gd name="connsiteX85" fmla="*/ 712375 w 781050"/>
                <a:gd name="connsiteY85" fmla="*/ 584645 h 781050"/>
                <a:gd name="connsiteX86" fmla="*/ 648462 w 781050"/>
                <a:gd name="connsiteY86" fmla="*/ 612458 h 781050"/>
                <a:gd name="connsiteX87" fmla="*/ 705993 w 781050"/>
                <a:gd name="connsiteY87" fmla="*/ 649700 h 781050"/>
                <a:gd name="connsiteX88" fmla="*/ 757142 w 781050"/>
                <a:gd name="connsiteY88" fmla="*/ 666179 h 781050"/>
                <a:gd name="connsiteX89" fmla="*/ 710946 w 781050"/>
                <a:gd name="connsiteY89" fmla="*/ 677704 h 781050"/>
                <a:gd name="connsiteX90" fmla="*/ 778002 w 781050"/>
                <a:gd name="connsiteY90" fmla="*/ 780098 h 781050"/>
                <a:gd name="connsiteX91" fmla="*/ 675608 w 781050"/>
                <a:gd name="connsiteY91" fmla="*/ 713042 h 781050"/>
                <a:gd name="connsiteX92" fmla="*/ 664178 w 781050"/>
                <a:gd name="connsiteY92" fmla="*/ 759238 h 781050"/>
                <a:gd name="connsiteX93" fmla="*/ 647700 w 781050"/>
                <a:gd name="connsiteY93" fmla="*/ 708088 h 781050"/>
                <a:gd name="connsiteX94" fmla="*/ 610457 w 781050"/>
                <a:gd name="connsiteY94" fmla="*/ 650558 h 781050"/>
                <a:gd name="connsiteX95" fmla="*/ 582644 w 781050"/>
                <a:gd name="connsiteY95" fmla="*/ 714470 h 781050"/>
                <a:gd name="connsiteX96" fmla="*/ 485680 w 781050"/>
                <a:gd name="connsiteY96" fmla="*/ 709898 h 781050"/>
                <a:gd name="connsiteX97" fmla="*/ 478346 w 781050"/>
                <a:gd name="connsiteY97" fmla="*/ 629984 h 781050"/>
                <a:gd name="connsiteX98" fmla="*/ 519494 w 781050"/>
                <a:gd name="connsiteY98" fmla="*/ 620078 h 781050"/>
                <a:gd name="connsiteX99" fmla="*/ 518160 w 781050"/>
                <a:gd name="connsiteY99" fmla="*/ 639890 h 781050"/>
                <a:gd name="connsiteX100" fmla="*/ 494252 w 781050"/>
                <a:gd name="connsiteY100" fmla="*/ 648272 h 781050"/>
                <a:gd name="connsiteX101" fmla="*/ 500158 w 781050"/>
                <a:gd name="connsiteY101" fmla="*/ 694754 h 781050"/>
                <a:gd name="connsiteX102" fmla="*/ 567214 w 781050"/>
                <a:gd name="connsiteY102" fmla="*/ 698183 h 781050"/>
                <a:gd name="connsiteX103" fmla="*/ 556927 w 781050"/>
                <a:gd name="connsiteY103" fmla="*/ 596265 h 781050"/>
                <a:gd name="connsiteX104" fmla="*/ 483680 w 781050"/>
                <a:gd name="connsiteY104" fmla="*/ 563975 h 781050"/>
                <a:gd name="connsiteX105" fmla="*/ 448818 w 781050"/>
                <a:gd name="connsiteY105" fmla="*/ 589407 h 781050"/>
                <a:gd name="connsiteX106" fmla="*/ 489966 w 781050"/>
                <a:gd name="connsiteY106" fmla="*/ 529400 h 781050"/>
                <a:gd name="connsiteX107" fmla="*/ 418910 w 781050"/>
                <a:gd name="connsiteY107" fmla="*/ 511874 h 781050"/>
                <a:gd name="connsiteX108" fmla="*/ 392811 w 781050"/>
                <a:gd name="connsiteY108" fmla="*/ 413480 h 781050"/>
                <a:gd name="connsiteX109" fmla="*/ 366713 w 781050"/>
                <a:gd name="connsiteY109" fmla="*/ 509397 h 781050"/>
                <a:gd name="connsiteX110" fmla="*/ 295656 w 781050"/>
                <a:gd name="connsiteY110" fmla="*/ 526923 h 781050"/>
                <a:gd name="connsiteX111" fmla="*/ 336804 w 781050"/>
                <a:gd name="connsiteY111" fmla="*/ 586931 h 781050"/>
                <a:gd name="connsiteX112" fmla="*/ 301943 w 781050"/>
                <a:gd name="connsiteY112" fmla="*/ 561499 h 781050"/>
                <a:gd name="connsiteX113" fmla="*/ 228695 w 781050"/>
                <a:gd name="connsiteY113" fmla="*/ 593789 h 781050"/>
                <a:gd name="connsiteX114" fmla="*/ 218408 w 781050"/>
                <a:gd name="connsiteY114" fmla="*/ 695706 h 781050"/>
                <a:gd name="connsiteX115" fmla="*/ 285464 w 781050"/>
                <a:gd name="connsiteY115" fmla="*/ 692277 h 781050"/>
                <a:gd name="connsiteX116" fmla="*/ 291370 w 781050"/>
                <a:gd name="connsiteY116" fmla="*/ 645795 h 781050"/>
                <a:gd name="connsiteX117" fmla="*/ 267462 w 781050"/>
                <a:gd name="connsiteY117" fmla="*/ 637413 h 781050"/>
                <a:gd name="connsiteX118" fmla="*/ 266129 w 781050"/>
                <a:gd name="connsiteY118" fmla="*/ 617601 h 781050"/>
                <a:gd name="connsiteX119" fmla="*/ 307277 w 781050"/>
                <a:gd name="connsiteY119" fmla="*/ 627412 h 781050"/>
                <a:gd name="connsiteX120" fmla="*/ 299847 w 781050"/>
                <a:gd name="connsiteY120" fmla="*/ 707327 h 781050"/>
                <a:gd name="connsiteX121" fmla="*/ 202883 w 781050"/>
                <a:gd name="connsiteY121" fmla="*/ 711899 h 781050"/>
                <a:gd name="connsiteX122" fmla="*/ 175069 w 781050"/>
                <a:gd name="connsiteY122" fmla="*/ 648081 h 781050"/>
                <a:gd name="connsiteX123" fmla="*/ 137827 w 781050"/>
                <a:gd name="connsiteY123" fmla="*/ 705612 h 781050"/>
                <a:gd name="connsiteX124" fmla="*/ 121349 w 781050"/>
                <a:gd name="connsiteY124" fmla="*/ 756857 h 781050"/>
                <a:gd name="connsiteX125" fmla="*/ 109919 w 781050"/>
                <a:gd name="connsiteY125" fmla="*/ 710660 h 781050"/>
                <a:gd name="connsiteX126" fmla="*/ 7144 w 781050"/>
                <a:gd name="connsiteY126" fmla="*/ 778193 h 781050"/>
                <a:gd name="connsiteX127" fmla="*/ 74200 w 781050"/>
                <a:gd name="connsiteY127" fmla="*/ 675799 h 781050"/>
                <a:gd name="connsiteX128" fmla="*/ 28004 w 781050"/>
                <a:gd name="connsiteY128" fmla="*/ 664369 h 781050"/>
                <a:gd name="connsiteX129" fmla="*/ 79248 w 781050"/>
                <a:gd name="connsiteY129" fmla="*/ 647890 h 781050"/>
                <a:gd name="connsiteX130" fmla="*/ 136779 w 781050"/>
                <a:gd name="connsiteY130" fmla="*/ 610648 h 781050"/>
                <a:gd name="connsiteX131" fmla="*/ 72962 w 781050"/>
                <a:gd name="connsiteY131" fmla="*/ 582835 h 781050"/>
                <a:gd name="connsiteX132" fmla="*/ 77534 w 781050"/>
                <a:gd name="connsiteY132" fmla="*/ 485870 h 781050"/>
                <a:gd name="connsiteX133" fmla="*/ 157544 w 781050"/>
                <a:gd name="connsiteY133" fmla="*/ 478441 h 781050"/>
                <a:gd name="connsiteX134" fmla="*/ 167354 w 781050"/>
                <a:gd name="connsiteY134" fmla="*/ 519589 h 781050"/>
                <a:gd name="connsiteX135" fmla="*/ 147542 w 781050"/>
                <a:gd name="connsiteY135" fmla="*/ 518255 h 781050"/>
                <a:gd name="connsiteX136" fmla="*/ 139160 w 781050"/>
                <a:gd name="connsiteY136" fmla="*/ 494348 h 781050"/>
                <a:gd name="connsiteX137" fmla="*/ 92678 w 781050"/>
                <a:gd name="connsiteY137" fmla="*/ 500253 h 781050"/>
                <a:gd name="connsiteX138" fmla="*/ 89249 w 781050"/>
                <a:gd name="connsiteY138" fmla="*/ 567309 h 781050"/>
                <a:gd name="connsiteX139" fmla="*/ 191167 w 781050"/>
                <a:gd name="connsiteY139" fmla="*/ 557022 h 781050"/>
                <a:gd name="connsiteX140" fmla="*/ 223456 w 781050"/>
                <a:gd name="connsiteY140" fmla="*/ 483775 h 781050"/>
                <a:gd name="connsiteX141" fmla="*/ 198025 w 781050"/>
                <a:gd name="connsiteY141" fmla="*/ 448913 h 781050"/>
                <a:gd name="connsiteX142" fmla="*/ 258128 w 781050"/>
                <a:gd name="connsiteY142" fmla="*/ 490061 h 781050"/>
                <a:gd name="connsiteX143" fmla="*/ 275654 w 781050"/>
                <a:gd name="connsiteY143" fmla="*/ 419005 h 781050"/>
                <a:gd name="connsiteX144" fmla="*/ 374047 w 781050"/>
                <a:gd name="connsiteY144" fmla="*/ 392716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781050" h="78105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grpFill/>
            <a:ln w="12700" cap="rnd">
              <a:noFill/>
              <a:prstDash val="solid"/>
              <a:round/>
            </a:ln>
            <a:effectLst>
              <a:outerShdw blurRad="139700" sx="102000" sy="102000" algn="ctr" rotWithShape="0">
                <a:prstClr val="black">
                  <a:alpha val="23000"/>
                </a:prstClr>
              </a:outerShdw>
            </a:effectLst>
          </p:spPr>
          <p:txBody>
            <a:bodyPr anchor="ctr"/>
            <a:lstStyle/>
            <a:p>
              <a:pPr eaLnBrk="0" hangingPunct="0">
                <a:defRPr/>
              </a:pPr>
              <a:endParaRPr lang="ru-RU" sz="2400" dirty="0">
                <a:latin typeface="Tahoma" panose="020B0604030504040204" pitchFamily="34" charset="0"/>
                <a:ea typeface="Tahoma" panose="020B0604030504040204" pitchFamily="34" charset="0"/>
                <a:cs typeface="Tahoma" panose="020B0604030504040204" pitchFamily="34" charset="0"/>
              </a:endParaRPr>
            </a:p>
          </p:txBody>
        </p:sp>
        <p:sp>
          <p:nvSpPr>
            <p:cNvPr id="107" name="Graphic 1">
              <a:extLst>
                <a:ext uri="{FF2B5EF4-FFF2-40B4-BE49-F238E27FC236}">
                  <a16:creationId xmlns:a16="http://schemas.microsoft.com/office/drawing/2014/main" id="{4D7FE1F4-DA79-4BEA-B68D-8ED6A3859731}"/>
                </a:ext>
              </a:extLst>
            </p:cNvPr>
            <p:cNvSpPr/>
            <p:nvPr/>
          </p:nvSpPr>
          <p:spPr>
            <a:xfrm>
              <a:off x="464266" y="3189767"/>
              <a:ext cx="485172" cy="474408"/>
            </a:xfrm>
            <a:custGeom>
              <a:avLst/>
              <a:gdLst>
                <a:gd name="connsiteX0" fmla="*/ 374047 w 781050"/>
                <a:gd name="connsiteY0" fmla="*/ 392716 h 781050"/>
                <a:gd name="connsiteX1" fmla="*/ 278130 w 781050"/>
                <a:gd name="connsiteY1" fmla="*/ 366617 h 781050"/>
                <a:gd name="connsiteX2" fmla="*/ 260604 w 781050"/>
                <a:gd name="connsiteY2" fmla="*/ 295561 h 781050"/>
                <a:gd name="connsiteX3" fmla="*/ 200597 w 781050"/>
                <a:gd name="connsiteY3" fmla="*/ 336709 h 781050"/>
                <a:gd name="connsiteX4" fmla="*/ 226028 w 781050"/>
                <a:gd name="connsiteY4" fmla="*/ 301847 h 781050"/>
                <a:gd name="connsiteX5" fmla="*/ 193643 w 781050"/>
                <a:gd name="connsiteY5" fmla="*/ 228600 h 781050"/>
                <a:gd name="connsiteX6" fmla="*/ 91726 w 781050"/>
                <a:gd name="connsiteY6" fmla="*/ 218313 h 781050"/>
                <a:gd name="connsiteX7" fmla="*/ 95155 w 781050"/>
                <a:gd name="connsiteY7" fmla="*/ 285369 h 781050"/>
                <a:gd name="connsiteX8" fmla="*/ 141637 w 781050"/>
                <a:gd name="connsiteY8" fmla="*/ 291275 h 781050"/>
                <a:gd name="connsiteX9" fmla="*/ 150019 w 781050"/>
                <a:gd name="connsiteY9" fmla="*/ 267367 h 781050"/>
                <a:gd name="connsiteX10" fmla="*/ 169831 w 781050"/>
                <a:gd name="connsiteY10" fmla="*/ 266033 h 781050"/>
                <a:gd name="connsiteX11" fmla="*/ 160020 w 781050"/>
                <a:gd name="connsiteY11" fmla="*/ 307181 h 781050"/>
                <a:gd name="connsiteX12" fmla="*/ 80010 w 781050"/>
                <a:gd name="connsiteY12" fmla="*/ 299752 h 781050"/>
                <a:gd name="connsiteX13" fmla="*/ 75438 w 781050"/>
                <a:gd name="connsiteY13" fmla="*/ 202787 h 781050"/>
                <a:gd name="connsiteX14" fmla="*/ 139351 w 781050"/>
                <a:gd name="connsiteY14" fmla="*/ 174974 h 781050"/>
                <a:gd name="connsiteX15" fmla="*/ 81820 w 781050"/>
                <a:gd name="connsiteY15" fmla="*/ 137732 h 781050"/>
                <a:gd name="connsiteX16" fmla="*/ 30671 w 781050"/>
                <a:gd name="connsiteY16" fmla="*/ 121253 h 781050"/>
                <a:gd name="connsiteX17" fmla="*/ 76867 w 781050"/>
                <a:gd name="connsiteY17" fmla="*/ 109823 h 781050"/>
                <a:gd name="connsiteX18" fmla="*/ 9620 w 781050"/>
                <a:gd name="connsiteY18" fmla="*/ 7144 h 781050"/>
                <a:gd name="connsiteX19" fmla="*/ 112014 w 781050"/>
                <a:gd name="connsiteY19" fmla="*/ 74200 h 781050"/>
                <a:gd name="connsiteX20" fmla="*/ 123444 w 781050"/>
                <a:gd name="connsiteY20" fmla="*/ 28004 h 781050"/>
                <a:gd name="connsiteX21" fmla="*/ 139922 w 781050"/>
                <a:gd name="connsiteY21" fmla="*/ 79248 h 781050"/>
                <a:gd name="connsiteX22" fmla="*/ 177165 w 781050"/>
                <a:gd name="connsiteY22" fmla="*/ 136779 h 781050"/>
                <a:gd name="connsiteX23" fmla="*/ 204978 w 781050"/>
                <a:gd name="connsiteY23" fmla="*/ 72866 h 781050"/>
                <a:gd name="connsiteX24" fmla="*/ 301943 w 781050"/>
                <a:gd name="connsiteY24" fmla="*/ 77438 h 781050"/>
                <a:gd name="connsiteX25" fmla="*/ 309372 w 781050"/>
                <a:gd name="connsiteY25" fmla="*/ 157353 h 781050"/>
                <a:gd name="connsiteX26" fmla="*/ 268224 w 781050"/>
                <a:gd name="connsiteY26" fmla="*/ 167164 h 781050"/>
                <a:gd name="connsiteX27" fmla="*/ 269558 w 781050"/>
                <a:gd name="connsiteY27" fmla="*/ 147352 h 781050"/>
                <a:gd name="connsiteX28" fmla="*/ 293465 w 781050"/>
                <a:gd name="connsiteY28" fmla="*/ 138970 h 781050"/>
                <a:gd name="connsiteX29" fmla="*/ 287560 w 781050"/>
                <a:gd name="connsiteY29" fmla="*/ 92488 h 781050"/>
                <a:gd name="connsiteX30" fmla="*/ 220504 w 781050"/>
                <a:gd name="connsiteY30" fmla="*/ 89059 h 781050"/>
                <a:gd name="connsiteX31" fmla="*/ 230791 w 781050"/>
                <a:gd name="connsiteY31" fmla="*/ 190976 h 781050"/>
                <a:gd name="connsiteX32" fmla="*/ 304038 w 781050"/>
                <a:gd name="connsiteY32" fmla="*/ 223266 h 781050"/>
                <a:gd name="connsiteX33" fmla="*/ 338900 w 781050"/>
                <a:gd name="connsiteY33" fmla="*/ 197930 h 781050"/>
                <a:gd name="connsiteX34" fmla="*/ 297752 w 781050"/>
                <a:gd name="connsiteY34" fmla="*/ 257937 h 781050"/>
                <a:gd name="connsiteX35" fmla="*/ 368808 w 781050"/>
                <a:gd name="connsiteY35" fmla="*/ 275463 h 781050"/>
                <a:gd name="connsiteX36" fmla="*/ 394907 w 781050"/>
                <a:gd name="connsiteY36" fmla="*/ 373856 h 781050"/>
                <a:gd name="connsiteX37" fmla="*/ 421005 w 781050"/>
                <a:gd name="connsiteY37" fmla="*/ 277940 h 781050"/>
                <a:gd name="connsiteX38" fmla="*/ 492062 w 781050"/>
                <a:gd name="connsiteY38" fmla="*/ 260414 h 781050"/>
                <a:gd name="connsiteX39" fmla="*/ 450914 w 781050"/>
                <a:gd name="connsiteY39" fmla="*/ 200406 h 781050"/>
                <a:gd name="connsiteX40" fmla="*/ 485775 w 781050"/>
                <a:gd name="connsiteY40" fmla="*/ 225838 h 781050"/>
                <a:gd name="connsiteX41" fmla="*/ 559022 w 781050"/>
                <a:gd name="connsiteY41" fmla="*/ 193548 h 781050"/>
                <a:gd name="connsiteX42" fmla="*/ 569309 w 781050"/>
                <a:gd name="connsiteY42" fmla="*/ 91631 h 781050"/>
                <a:gd name="connsiteX43" fmla="*/ 502253 w 781050"/>
                <a:gd name="connsiteY43" fmla="*/ 95059 h 781050"/>
                <a:gd name="connsiteX44" fmla="*/ 496348 w 781050"/>
                <a:gd name="connsiteY44" fmla="*/ 141542 h 781050"/>
                <a:gd name="connsiteX45" fmla="*/ 520256 w 781050"/>
                <a:gd name="connsiteY45" fmla="*/ 149924 h 781050"/>
                <a:gd name="connsiteX46" fmla="*/ 521589 w 781050"/>
                <a:gd name="connsiteY46" fmla="*/ 169736 h 781050"/>
                <a:gd name="connsiteX47" fmla="*/ 480441 w 781050"/>
                <a:gd name="connsiteY47" fmla="*/ 159925 h 781050"/>
                <a:gd name="connsiteX48" fmla="*/ 487871 w 781050"/>
                <a:gd name="connsiteY48" fmla="*/ 79915 h 781050"/>
                <a:gd name="connsiteX49" fmla="*/ 584835 w 781050"/>
                <a:gd name="connsiteY49" fmla="*/ 75343 h 781050"/>
                <a:gd name="connsiteX50" fmla="*/ 612648 w 781050"/>
                <a:gd name="connsiteY50" fmla="*/ 139160 h 781050"/>
                <a:gd name="connsiteX51" fmla="*/ 649891 w 781050"/>
                <a:gd name="connsiteY51" fmla="*/ 81629 h 781050"/>
                <a:gd name="connsiteX52" fmla="*/ 666369 w 781050"/>
                <a:gd name="connsiteY52" fmla="*/ 30385 h 781050"/>
                <a:gd name="connsiteX53" fmla="*/ 677799 w 781050"/>
                <a:gd name="connsiteY53" fmla="*/ 76581 h 781050"/>
                <a:gd name="connsiteX54" fmla="*/ 780193 w 781050"/>
                <a:gd name="connsiteY54" fmla="*/ 9525 h 781050"/>
                <a:gd name="connsiteX55" fmla="*/ 713137 w 781050"/>
                <a:gd name="connsiteY55" fmla="*/ 111919 h 781050"/>
                <a:gd name="connsiteX56" fmla="*/ 759333 w 781050"/>
                <a:gd name="connsiteY56" fmla="*/ 123349 h 781050"/>
                <a:gd name="connsiteX57" fmla="*/ 708184 w 781050"/>
                <a:gd name="connsiteY57" fmla="*/ 139827 h 781050"/>
                <a:gd name="connsiteX58" fmla="*/ 650653 w 781050"/>
                <a:gd name="connsiteY58" fmla="*/ 177070 h 781050"/>
                <a:gd name="connsiteX59" fmla="*/ 714565 w 781050"/>
                <a:gd name="connsiteY59" fmla="*/ 204883 h 781050"/>
                <a:gd name="connsiteX60" fmla="*/ 709994 w 781050"/>
                <a:gd name="connsiteY60" fmla="*/ 301847 h 781050"/>
                <a:gd name="connsiteX61" fmla="*/ 630079 w 781050"/>
                <a:gd name="connsiteY61" fmla="*/ 309277 h 781050"/>
                <a:gd name="connsiteX62" fmla="*/ 620268 w 781050"/>
                <a:gd name="connsiteY62" fmla="*/ 268129 h 781050"/>
                <a:gd name="connsiteX63" fmla="*/ 640080 w 781050"/>
                <a:gd name="connsiteY63" fmla="*/ 269462 h 781050"/>
                <a:gd name="connsiteX64" fmla="*/ 648462 w 781050"/>
                <a:gd name="connsiteY64" fmla="*/ 293370 h 781050"/>
                <a:gd name="connsiteX65" fmla="*/ 694944 w 781050"/>
                <a:gd name="connsiteY65" fmla="*/ 287465 h 781050"/>
                <a:gd name="connsiteX66" fmla="*/ 698373 w 781050"/>
                <a:gd name="connsiteY66" fmla="*/ 220409 h 781050"/>
                <a:gd name="connsiteX67" fmla="*/ 596456 w 781050"/>
                <a:gd name="connsiteY67" fmla="*/ 230696 h 781050"/>
                <a:gd name="connsiteX68" fmla="*/ 564166 w 781050"/>
                <a:gd name="connsiteY68" fmla="*/ 303943 h 781050"/>
                <a:gd name="connsiteX69" fmla="*/ 589598 w 781050"/>
                <a:gd name="connsiteY69" fmla="*/ 338804 h 781050"/>
                <a:gd name="connsiteX70" fmla="*/ 529590 w 781050"/>
                <a:gd name="connsiteY70" fmla="*/ 297656 h 781050"/>
                <a:gd name="connsiteX71" fmla="*/ 512064 w 781050"/>
                <a:gd name="connsiteY71" fmla="*/ 368713 h 781050"/>
                <a:gd name="connsiteX72" fmla="*/ 413671 w 781050"/>
                <a:gd name="connsiteY72" fmla="*/ 394811 h 781050"/>
                <a:gd name="connsiteX73" fmla="*/ 509588 w 781050"/>
                <a:gd name="connsiteY73" fmla="*/ 420910 h 781050"/>
                <a:gd name="connsiteX74" fmla="*/ 527114 w 781050"/>
                <a:gd name="connsiteY74" fmla="*/ 491966 h 781050"/>
                <a:gd name="connsiteX75" fmla="*/ 587216 w 781050"/>
                <a:gd name="connsiteY75" fmla="*/ 450818 h 781050"/>
                <a:gd name="connsiteX76" fmla="*/ 561785 w 781050"/>
                <a:gd name="connsiteY76" fmla="*/ 485680 h 781050"/>
                <a:gd name="connsiteX77" fmla="*/ 594170 w 781050"/>
                <a:gd name="connsiteY77" fmla="*/ 558927 h 781050"/>
                <a:gd name="connsiteX78" fmla="*/ 696087 w 781050"/>
                <a:gd name="connsiteY78" fmla="*/ 569214 h 781050"/>
                <a:gd name="connsiteX79" fmla="*/ 692658 w 781050"/>
                <a:gd name="connsiteY79" fmla="*/ 502158 h 781050"/>
                <a:gd name="connsiteX80" fmla="*/ 646176 w 781050"/>
                <a:gd name="connsiteY80" fmla="*/ 496253 h 781050"/>
                <a:gd name="connsiteX81" fmla="*/ 637794 w 781050"/>
                <a:gd name="connsiteY81" fmla="*/ 520160 h 781050"/>
                <a:gd name="connsiteX82" fmla="*/ 617982 w 781050"/>
                <a:gd name="connsiteY82" fmla="*/ 521494 h 781050"/>
                <a:gd name="connsiteX83" fmla="*/ 627793 w 781050"/>
                <a:gd name="connsiteY83" fmla="*/ 480346 h 781050"/>
                <a:gd name="connsiteX84" fmla="*/ 707803 w 781050"/>
                <a:gd name="connsiteY84" fmla="*/ 487680 h 781050"/>
                <a:gd name="connsiteX85" fmla="*/ 712375 w 781050"/>
                <a:gd name="connsiteY85" fmla="*/ 584645 h 781050"/>
                <a:gd name="connsiteX86" fmla="*/ 648462 w 781050"/>
                <a:gd name="connsiteY86" fmla="*/ 612458 h 781050"/>
                <a:gd name="connsiteX87" fmla="*/ 705993 w 781050"/>
                <a:gd name="connsiteY87" fmla="*/ 649700 h 781050"/>
                <a:gd name="connsiteX88" fmla="*/ 757142 w 781050"/>
                <a:gd name="connsiteY88" fmla="*/ 666179 h 781050"/>
                <a:gd name="connsiteX89" fmla="*/ 710946 w 781050"/>
                <a:gd name="connsiteY89" fmla="*/ 677704 h 781050"/>
                <a:gd name="connsiteX90" fmla="*/ 778002 w 781050"/>
                <a:gd name="connsiteY90" fmla="*/ 780098 h 781050"/>
                <a:gd name="connsiteX91" fmla="*/ 675608 w 781050"/>
                <a:gd name="connsiteY91" fmla="*/ 713042 h 781050"/>
                <a:gd name="connsiteX92" fmla="*/ 664178 w 781050"/>
                <a:gd name="connsiteY92" fmla="*/ 759238 h 781050"/>
                <a:gd name="connsiteX93" fmla="*/ 647700 w 781050"/>
                <a:gd name="connsiteY93" fmla="*/ 708088 h 781050"/>
                <a:gd name="connsiteX94" fmla="*/ 610457 w 781050"/>
                <a:gd name="connsiteY94" fmla="*/ 650558 h 781050"/>
                <a:gd name="connsiteX95" fmla="*/ 582644 w 781050"/>
                <a:gd name="connsiteY95" fmla="*/ 714470 h 781050"/>
                <a:gd name="connsiteX96" fmla="*/ 485680 w 781050"/>
                <a:gd name="connsiteY96" fmla="*/ 709898 h 781050"/>
                <a:gd name="connsiteX97" fmla="*/ 478346 w 781050"/>
                <a:gd name="connsiteY97" fmla="*/ 629984 h 781050"/>
                <a:gd name="connsiteX98" fmla="*/ 519494 w 781050"/>
                <a:gd name="connsiteY98" fmla="*/ 620078 h 781050"/>
                <a:gd name="connsiteX99" fmla="*/ 518160 w 781050"/>
                <a:gd name="connsiteY99" fmla="*/ 639890 h 781050"/>
                <a:gd name="connsiteX100" fmla="*/ 494252 w 781050"/>
                <a:gd name="connsiteY100" fmla="*/ 648272 h 781050"/>
                <a:gd name="connsiteX101" fmla="*/ 500158 w 781050"/>
                <a:gd name="connsiteY101" fmla="*/ 694754 h 781050"/>
                <a:gd name="connsiteX102" fmla="*/ 567214 w 781050"/>
                <a:gd name="connsiteY102" fmla="*/ 698183 h 781050"/>
                <a:gd name="connsiteX103" fmla="*/ 556927 w 781050"/>
                <a:gd name="connsiteY103" fmla="*/ 596265 h 781050"/>
                <a:gd name="connsiteX104" fmla="*/ 483680 w 781050"/>
                <a:gd name="connsiteY104" fmla="*/ 563975 h 781050"/>
                <a:gd name="connsiteX105" fmla="*/ 448818 w 781050"/>
                <a:gd name="connsiteY105" fmla="*/ 589407 h 781050"/>
                <a:gd name="connsiteX106" fmla="*/ 489966 w 781050"/>
                <a:gd name="connsiteY106" fmla="*/ 529400 h 781050"/>
                <a:gd name="connsiteX107" fmla="*/ 418910 w 781050"/>
                <a:gd name="connsiteY107" fmla="*/ 511874 h 781050"/>
                <a:gd name="connsiteX108" fmla="*/ 392811 w 781050"/>
                <a:gd name="connsiteY108" fmla="*/ 413480 h 781050"/>
                <a:gd name="connsiteX109" fmla="*/ 366713 w 781050"/>
                <a:gd name="connsiteY109" fmla="*/ 509397 h 781050"/>
                <a:gd name="connsiteX110" fmla="*/ 295656 w 781050"/>
                <a:gd name="connsiteY110" fmla="*/ 526923 h 781050"/>
                <a:gd name="connsiteX111" fmla="*/ 336804 w 781050"/>
                <a:gd name="connsiteY111" fmla="*/ 586931 h 781050"/>
                <a:gd name="connsiteX112" fmla="*/ 301943 w 781050"/>
                <a:gd name="connsiteY112" fmla="*/ 561499 h 781050"/>
                <a:gd name="connsiteX113" fmla="*/ 228695 w 781050"/>
                <a:gd name="connsiteY113" fmla="*/ 593789 h 781050"/>
                <a:gd name="connsiteX114" fmla="*/ 218408 w 781050"/>
                <a:gd name="connsiteY114" fmla="*/ 695706 h 781050"/>
                <a:gd name="connsiteX115" fmla="*/ 285464 w 781050"/>
                <a:gd name="connsiteY115" fmla="*/ 692277 h 781050"/>
                <a:gd name="connsiteX116" fmla="*/ 291370 w 781050"/>
                <a:gd name="connsiteY116" fmla="*/ 645795 h 781050"/>
                <a:gd name="connsiteX117" fmla="*/ 267462 w 781050"/>
                <a:gd name="connsiteY117" fmla="*/ 637413 h 781050"/>
                <a:gd name="connsiteX118" fmla="*/ 266129 w 781050"/>
                <a:gd name="connsiteY118" fmla="*/ 617601 h 781050"/>
                <a:gd name="connsiteX119" fmla="*/ 307277 w 781050"/>
                <a:gd name="connsiteY119" fmla="*/ 627412 h 781050"/>
                <a:gd name="connsiteX120" fmla="*/ 299847 w 781050"/>
                <a:gd name="connsiteY120" fmla="*/ 707327 h 781050"/>
                <a:gd name="connsiteX121" fmla="*/ 202883 w 781050"/>
                <a:gd name="connsiteY121" fmla="*/ 711899 h 781050"/>
                <a:gd name="connsiteX122" fmla="*/ 175069 w 781050"/>
                <a:gd name="connsiteY122" fmla="*/ 648081 h 781050"/>
                <a:gd name="connsiteX123" fmla="*/ 137827 w 781050"/>
                <a:gd name="connsiteY123" fmla="*/ 705612 h 781050"/>
                <a:gd name="connsiteX124" fmla="*/ 121349 w 781050"/>
                <a:gd name="connsiteY124" fmla="*/ 756857 h 781050"/>
                <a:gd name="connsiteX125" fmla="*/ 109919 w 781050"/>
                <a:gd name="connsiteY125" fmla="*/ 710660 h 781050"/>
                <a:gd name="connsiteX126" fmla="*/ 7144 w 781050"/>
                <a:gd name="connsiteY126" fmla="*/ 778193 h 781050"/>
                <a:gd name="connsiteX127" fmla="*/ 74200 w 781050"/>
                <a:gd name="connsiteY127" fmla="*/ 675799 h 781050"/>
                <a:gd name="connsiteX128" fmla="*/ 28004 w 781050"/>
                <a:gd name="connsiteY128" fmla="*/ 664369 h 781050"/>
                <a:gd name="connsiteX129" fmla="*/ 79248 w 781050"/>
                <a:gd name="connsiteY129" fmla="*/ 647890 h 781050"/>
                <a:gd name="connsiteX130" fmla="*/ 136779 w 781050"/>
                <a:gd name="connsiteY130" fmla="*/ 610648 h 781050"/>
                <a:gd name="connsiteX131" fmla="*/ 72962 w 781050"/>
                <a:gd name="connsiteY131" fmla="*/ 582835 h 781050"/>
                <a:gd name="connsiteX132" fmla="*/ 77534 w 781050"/>
                <a:gd name="connsiteY132" fmla="*/ 485870 h 781050"/>
                <a:gd name="connsiteX133" fmla="*/ 157544 w 781050"/>
                <a:gd name="connsiteY133" fmla="*/ 478441 h 781050"/>
                <a:gd name="connsiteX134" fmla="*/ 167354 w 781050"/>
                <a:gd name="connsiteY134" fmla="*/ 519589 h 781050"/>
                <a:gd name="connsiteX135" fmla="*/ 147542 w 781050"/>
                <a:gd name="connsiteY135" fmla="*/ 518255 h 781050"/>
                <a:gd name="connsiteX136" fmla="*/ 139160 w 781050"/>
                <a:gd name="connsiteY136" fmla="*/ 494348 h 781050"/>
                <a:gd name="connsiteX137" fmla="*/ 92678 w 781050"/>
                <a:gd name="connsiteY137" fmla="*/ 500253 h 781050"/>
                <a:gd name="connsiteX138" fmla="*/ 89249 w 781050"/>
                <a:gd name="connsiteY138" fmla="*/ 567309 h 781050"/>
                <a:gd name="connsiteX139" fmla="*/ 191167 w 781050"/>
                <a:gd name="connsiteY139" fmla="*/ 557022 h 781050"/>
                <a:gd name="connsiteX140" fmla="*/ 223456 w 781050"/>
                <a:gd name="connsiteY140" fmla="*/ 483775 h 781050"/>
                <a:gd name="connsiteX141" fmla="*/ 198025 w 781050"/>
                <a:gd name="connsiteY141" fmla="*/ 448913 h 781050"/>
                <a:gd name="connsiteX142" fmla="*/ 258128 w 781050"/>
                <a:gd name="connsiteY142" fmla="*/ 490061 h 781050"/>
                <a:gd name="connsiteX143" fmla="*/ 275654 w 781050"/>
                <a:gd name="connsiteY143" fmla="*/ 419005 h 781050"/>
                <a:gd name="connsiteX144" fmla="*/ 374047 w 781050"/>
                <a:gd name="connsiteY144" fmla="*/ 392716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781050" h="78105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grpFill/>
            <a:ln w="12700" cap="rnd">
              <a:noFill/>
              <a:prstDash val="solid"/>
              <a:round/>
            </a:ln>
            <a:effectLst>
              <a:outerShdw blurRad="139700" sx="102000" sy="102000" algn="ctr" rotWithShape="0">
                <a:prstClr val="black">
                  <a:alpha val="23000"/>
                </a:prstClr>
              </a:outerShdw>
            </a:effectLst>
          </p:spPr>
          <p:txBody>
            <a:bodyPr anchor="ctr"/>
            <a:lstStyle/>
            <a:p>
              <a:pPr eaLnBrk="0" hangingPunct="0">
                <a:defRPr/>
              </a:pPr>
              <a:endParaRPr lang="ru-RU" sz="2400" dirty="0">
                <a:latin typeface="Tahoma" panose="020B0604030504040204" pitchFamily="34" charset="0"/>
                <a:ea typeface="Tahoma" panose="020B0604030504040204" pitchFamily="34" charset="0"/>
                <a:cs typeface="Tahoma" panose="020B0604030504040204" pitchFamily="34" charset="0"/>
              </a:endParaRPr>
            </a:p>
          </p:txBody>
        </p:sp>
        <p:sp>
          <p:nvSpPr>
            <p:cNvPr id="108" name="Graphic 1">
              <a:extLst>
                <a:ext uri="{FF2B5EF4-FFF2-40B4-BE49-F238E27FC236}">
                  <a16:creationId xmlns:a16="http://schemas.microsoft.com/office/drawing/2014/main" id="{810D097D-B676-4253-A13E-CF1825774DEC}"/>
                </a:ext>
              </a:extLst>
            </p:cNvPr>
            <p:cNvSpPr/>
            <p:nvPr/>
          </p:nvSpPr>
          <p:spPr>
            <a:xfrm>
              <a:off x="949439" y="3189767"/>
              <a:ext cx="485172" cy="474408"/>
            </a:xfrm>
            <a:custGeom>
              <a:avLst/>
              <a:gdLst>
                <a:gd name="connsiteX0" fmla="*/ 374047 w 781050"/>
                <a:gd name="connsiteY0" fmla="*/ 392716 h 781050"/>
                <a:gd name="connsiteX1" fmla="*/ 278130 w 781050"/>
                <a:gd name="connsiteY1" fmla="*/ 366617 h 781050"/>
                <a:gd name="connsiteX2" fmla="*/ 260604 w 781050"/>
                <a:gd name="connsiteY2" fmla="*/ 295561 h 781050"/>
                <a:gd name="connsiteX3" fmla="*/ 200597 w 781050"/>
                <a:gd name="connsiteY3" fmla="*/ 336709 h 781050"/>
                <a:gd name="connsiteX4" fmla="*/ 226028 w 781050"/>
                <a:gd name="connsiteY4" fmla="*/ 301847 h 781050"/>
                <a:gd name="connsiteX5" fmla="*/ 193643 w 781050"/>
                <a:gd name="connsiteY5" fmla="*/ 228600 h 781050"/>
                <a:gd name="connsiteX6" fmla="*/ 91726 w 781050"/>
                <a:gd name="connsiteY6" fmla="*/ 218313 h 781050"/>
                <a:gd name="connsiteX7" fmla="*/ 95155 w 781050"/>
                <a:gd name="connsiteY7" fmla="*/ 285369 h 781050"/>
                <a:gd name="connsiteX8" fmla="*/ 141637 w 781050"/>
                <a:gd name="connsiteY8" fmla="*/ 291275 h 781050"/>
                <a:gd name="connsiteX9" fmla="*/ 150019 w 781050"/>
                <a:gd name="connsiteY9" fmla="*/ 267367 h 781050"/>
                <a:gd name="connsiteX10" fmla="*/ 169831 w 781050"/>
                <a:gd name="connsiteY10" fmla="*/ 266033 h 781050"/>
                <a:gd name="connsiteX11" fmla="*/ 160020 w 781050"/>
                <a:gd name="connsiteY11" fmla="*/ 307181 h 781050"/>
                <a:gd name="connsiteX12" fmla="*/ 80010 w 781050"/>
                <a:gd name="connsiteY12" fmla="*/ 299752 h 781050"/>
                <a:gd name="connsiteX13" fmla="*/ 75438 w 781050"/>
                <a:gd name="connsiteY13" fmla="*/ 202787 h 781050"/>
                <a:gd name="connsiteX14" fmla="*/ 139351 w 781050"/>
                <a:gd name="connsiteY14" fmla="*/ 174974 h 781050"/>
                <a:gd name="connsiteX15" fmla="*/ 81820 w 781050"/>
                <a:gd name="connsiteY15" fmla="*/ 137732 h 781050"/>
                <a:gd name="connsiteX16" fmla="*/ 30671 w 781050"/>
                <a:gd name="connsiteY16" fmla="*/ 121253 h 781050"/>
                <a:gd name="connsiteX17" fmla="*/ 76867 w 781050"/>
                <a:gd name="connsiteY17" fmla="*/ 109823 h 781050"/>
                <a:gd name="connsiteX18" fmla="*/ 9620 w 781050"/>
                <a:gd name="connsiteY18" fmla="*/ 7144 h 781050"/>
                <a:gd name="connsiteX19" fmla="*/ 112014 w 781050"/>
                <a:gd name="connsiteY19" fmla="*/ 74200 h 781050"/>
                <a:gd name="connsiteX20" fmla="*/ 123444 w 781050"/>
                <a:gd name="connsiteY20" fmla="*/ 28004 h 781050"/>
                <a:gd name="connsiteX21" fmla="*/ 139922 w 781050"/>
                <a:gd name="connsiteY21" fmla="*/ 79248 h 781050"/>
                <a:gd name="connsiteX22" fmla="*/ 177165 w 781050"/>
                <a:gd name="connsiteY22" fmla="*/ 136779 h 781050"/>
                <a:gd name="connsiteX23" fmla="*/ 204978 w 781050"/>
                <a:gd name="connsiteY23" fmla="*/ 72866 h 781050"/>
                <a:gd name="connsiteX24" fmla="*/ 301943 w 781050"/>
                <a:gd name="connsiteY24" fmla="*/ 77438 h 781050"/>
                <a:gd name="connsiteX25" fmla="*/ 309372 w 781050"/>
                <a:gd name="connsiteY25" fmla="*/ 157353 h 781050"/>
                <a:gd name="connsiteX26" fmla="*/ 268224 w 781050"/>
                <a:gd name="connsiteY26" fmla="*/ 167164 h 781050"/>
                <a:gd name="connsiteX27" fmla="*/ 269558 w 781050"/>
                <a:gd name="connsiteY27" fmla="*/ 147352 h 781050"/>
                <a:gd name="connsiteX28" fmla="*/ 293465 w 781050"/>
                <a:gd name="connsiteY28" fmla="*/ 138970 h 781050"/>
                <a:gd name="connsiteX29" fmla="*/ 287560 w 781050"/>
                <a:gd name="connsiteY29" fmla="*/ 92488 h 781050"/>
                <a:gd name="connsiteX30" fmla="*/ 220504 w 781050"/>
                <a:gd name="connsiteY30" fmla="*/ 89059 h 781050"/>
                <a:gd name="connsiteX31" fmla="*/ 230791 w 781050"/>
                <a:gd name="connsiteY31" fmla="*/ 190976 h 781050"/>
                <a:gd name="connsiteX32" fmla="*/ 304038 w 781050"/>
                <a:gd name="connsiteY32" fmla="*/ 223266 h 781050"/>
                <a:gd name="connsiteX33" fmla="*/ 338900 w 781050"/>
                <a:gd name="connsiteY33" fmla="*/ 197930 h 781050"/>
                <a:gd name="connsiteX34" fmla="*/ 297752 w 781050"/>
                <a:gd name="connsiteY34" fmla="*/ 257937 h 781050"/>
                <a:gd name="connsiteX35" fmla="*/ 368808 w 781050"/>
                <a:gd name="connsiteY35" fmla="*/ 275463 h 781050"/>
                <a:gd name="connsiteX36" fmla="*/ 394907 w 781050"/>
                <a:gd name="connsiteY36" fmla="*/ 373856 h 781050"/>
                <a:gd name="connsiteX37" fmla="*/ 421005 w 781050"/>
                <a:gd name="connsiteY37" fmla="*/ 277940 h 781050"/>
                <a:gd name="connsiteX38" fmla="*/ 492062 w 781050"/>
                <a:gd name="connsiteY38" fmla="*/ 260414 h 781050"/>
                <a:gd name="connsiteX39" fmla="*/ 450914 w 781050"/>
                <a:gd name="connsiteY39" fmla="*/ 200406 h 781050"/>
                <a:gd name="connsiteX40" fmla="*/ 485775 w 781050"/>
                <a:gd name="connsiteY40" fmla="*/ 225838 h 781050"/>
                <a:gd name="connsiteX41" fmla="*/ 559022 w 781050"/>
                <a:gd name="connsiteY41" fmla="*/ 193548 h 781050"/>
                <a:gd name="connsiteX42" fmla="*/ 569309 w 781050"/>
                <a:gd name="connsiteY42" fmla="*/ 91631 h 781050"/>
                <a:gd name="connsiteX43" fmla="*/ 502253 w 781050"/>
                <a:gd name="connsiteY43" fmla="*/ 95059 h 781050"/>
                <a:gd name="connsiteX44" fmla="*/ 496348 w 781050"/>
                <a:gd name="connsiteY44" fmla="*/ 141542 h 781050"/>
                <a:gd name="connsiteX45" fmla="*/ 520256 w 781050"/>
                <a:gd name="connsiteY45" fmla="*/ 149924 h 781050"/>
                <a:gd name="connsiteX46" fmla="*/ 521589 w 781050"/>
                <a:gd name="connsiteY46" fmla="*/ 169736 h 781050"/>
                <a:gd name="connsiteX47" fmla="*/ 480441 w 781050"/>
                <a:gd name="connsiteY47" fmla="*/ 159925 h 781050"/>
                <a:gd name="connsiteX48" fmla="*/ 487871 w 781050"/>
                <a:gd name="connsiteY48" fmla="*/ 79915 h 781050"/>
                <a:gd name="connsiteX49" fmla="*/ 584835 w 781050"/>
                <a:gd name="connsiteY49" fmla="*/ 75343 h 781050"/>
                <a:gd name="connsiteX50" fmla="*/ 612648 w 781050"/>
                <a:gd name="connsiteY50" fmla="*/ 139160 h 781050"/>
                <a:gd name="connsiteX51" fmla="*/ 649891 w 781050"/>
                <a:gd name="connsiteY51" fmla="*/ 81629 h 781050"/>
                <a:gd name="connsiteX52" fmla="*/ 666369 w 781050"/>
                <a:gd name="connsiteY52" fmla="*/ 30385 h 781050"/>
                <a:gd name="connsiteX53" fmla="*/ 677799 w 781050"/>
                <a:gd name="connsiteY53" fmla="*/ 76581 h 781050"/>
                <a:gd name="connsiteX54" fmla="*/ 780193 w 781050"/>
                <a:gd name="connsiteY54" fmla="*/ 9525 h 781050"/>
                <a:gd name="connsiteX55" fmla="*/ 713137 w 781050"/>
                <a:gd name="connsiteY55" fmla="*/ 111919 h 781050"/>
                <a:gd name="connsiteX56" fmla="*/ 759333 w 781050"/>
                <a:gd name="connsiteY56" fmla="*/ 123349 h 781050"/>
                <a:gd name="connsiteX57" fmla="*/ 708184 w 781050"/>
                <a:gd name="connsiteY57" fmla="*/ 139827 h 781050"/>
                <a:gd name="connsiteX58" fmla="*/ 650653 w 781050"/>
                <a:gd name="connsiteY58" fmla="*/ 177070 h 781050"/>
                <a:gd name="connsiteX59" fmla="*/ 714565 w 781050"/>
                <a:gd name="connsiteY59" fmla="*/ 204883 h 781050"/>
                <a:gd name="connsiteX60" fmla="*/ 709994 w 781050"/>
                <a:gd name="connsiteY60" fmla="*/ 301847 h 781050"/>
                <a:gd name="connsiteX61" fmla="*/ 630079 w 781050"/>
                <a:gd name="connsiteY61" fmla="*/ 309277 h 781050"/>
                <a:gd name="connsiteX62" fmla="*/ 620268 w 781050"/>
                <a:gd name="connsiteY62" fmla="*/ 268129 h 781050"/>
                <a:gd name="connsiteX63" fmla="*/ 640080 w 781050"/>
                <a:gd name="connsiteY63" fmla="*/ 269462 h 781050"/>
                <a:gd name="connsiteX64" fmla="*/ 648462 w 781050"/>
                <a:gd name="connsiteY64" fmla="*/ 293370 h 781050"/>
                <a:gd name="connsiteX65" fmla="*/ 694944 w 781050"/>
                <a:gd name="connsiteY65" fmla="*/ 287465 h 781050"/>
                <a:gd name="connsiteX66" fmla="*/ 698373 w 781050"/>
                <a:gd name="connsiteY66" fmla="*/ 220409 h 781050"/>
                <a:gd name="connsiteX67" fmla="*/ 596456 w 781050"/>
                <a:gd name="connsiteY67" fmla="*/ 230696 h 781050"/>
                <a:gd name="connsiteX68" fmla="*/ 564166 w 781050"/>
                <a:gd name="connsiteY68" fmla="*/ 303943 h 781050"/>
                <a:gd name="connsiteX69" fmla="*/ 589598 w 781050"/>
                <a:gd name="connsiteY69" fmla="*/ 338804 h 781050"/>
                <a:gd name="connsiteX70" fmla="*/ 529590 w 781050"/>
                <a:gd name="connsiteY70" fmla="*/ 297656 h 781050"/>
                <a:gd name="connsiteX71" fmla="*/ 512064 w 781050"/>
                <a:gd name="connsiteY71" fmla="*/ 368713 h 781050"/>
                <a:gd name="connsiteX72" fmla="*/ 413671 w 781050"/>
                <a:gd name="connsiteY72" fmla="*/ 394811 h 781050"/>
                <a:gd name="connsiteX73" fmla="*/ 509588 w 781050"/>
                <a:gd name="connsiteY73" fmla="*/ 420910 h 781050"/>
                <a:gd name="connsiteX74" fmla="*/ 527114 w 781050"/>
                <a:gd name="connsiteY74" fmla="*/ 491966 h 781050"/>
                <a:gd name="connsiteX75" fmla="*/ 587216 w 781050"/>
                <a:gd name="connsiteY75" fmla="*/ 450818 h 781050"/>
                <a:gd name="connsiteX76" fmla="*/ 561785 w 781050"/>
                <a:gd name="connsiteY76" fmla="*/ 485680 h 781050"/>
                <a:gd name="connsiteX77" fmla="*/ 594170 w 781050"/>
                <a:gd name="connsiteY77" fmla="*/ 558927 h 781050"/>
                <a:gd name="connsiteX78" fmla="*/ 696087 w 781050"/>
                <a:gd name="connsiteY78" fmla="*/ 569214 h 781050"/>
                <a:gd name="connsiteX79" fmla="*/ 692658 w 781050"/>
                <a:gd name="connsiteY79" fmla="*/ 502158 h 781050"/>
                <a:gd name="connsiteX80" fmla="*/ 646176 w 781050"/>
                <a:gd name="connsiteY80" fmla="*/ 496253 h 781050"/>
                <a:gd name="connsiteX81" fmla="*/ 637794 w 781050"/>
                <a:gd name="connsiteY81" fmla="*/ 520160 h 781050"/>
                <a:gd name="connsiteX82" fmla="*/ 617982 w 781050"/>
                <a:gd name="connsiteY82" fmla="*/ 521494 h 781050"/>
                <a:gd name="connsiteX83" fmla="*/ 627793 w 781050"/>
                <a:gd name="connsiteY83" fmla="*/ 480346 h 781050"/>
                <a:gd name="connsiteX84" fmla="*/ 707803 w 781050"/>
                <a:gd name="connsiteY84" fmla="*/ 487680 h 781050"/>
                <a:gd name="connsiteX85" fmla="*/ 712375 w 781050"/>
                <a:gd name="connsiteY85" fmla="*/ 584645 h 781050"/>
                <a:gd name="connsiteX86" fmla="*/ 648462 w 781050"/>
                <a:gd name="connsiteY86" fmla="*/ 612458 h 781050"/>
                <a:gd name="connsiteX87" fmla="*/ 705993 w 781050"/>
                <a:gd name="connsiteY87" fmla="*/ 649700 h 781050"/>
                <a:gd name="connsiteX88" fmla="*/ 757142 w 781050"/>
                <a:gd name="connsiteY88" fmla="*/ 666179 h 781050"/>
                <a:gd name="connsiteX89" fmla="*/ 710946 w 781050"/>
                <a:gd name="connsiteY89" fmla="*/ 677704 h 781050"/>
                <a:gd name="connsiteX90" fmla="*/ 778002 w 781050"/>
                <a:gd name="connsiteY90" fmla="*/ 780098 h 781050"/>
                <a:gd name="connsiteX91" fmla="*/ 675608 w 781050"/>
                <a:gd name="connsiteY91" fmla="*/ 713042 h 781050"/>
                <a:gd name="connsiteX92" fmla="*/ 664178 w 781050"/>
                <a:gd name="connsiteY92" fmla="*/ 759238 h 781050"/>
                <a:gd name="connsiteX93" fmla="*/ 647700 w 781050"/>
                <a:gd name="connsiteY93" fmla="*/ 708088 h 781050"/>
                <a:gd name="connsiteX94" fmla="*/ 610457 w 781050"/>
                <a:gd name="connsiteY94" fmla="*/ 650558 h 781050"/>
                <a:gd name="connsiteX95" fmla="*/ 582644 w 781050"/>
                <a:gd name="connsiteY95" fmla="*/ 714470 h 781050"/>
                <a:gd name="connsiteX96" fmla="*/ 485680 w 781050"/>
                <a:gd name="connsiteY96" fmla="*/ 709898 h 781050"/>
                <a:gd name="connsiteX97" fmla="*/ 478346 w 781050"/>
                <a:gd name="connsiteY97" fmla="*/ 629984 h 781050"/>
                <a:gd name="connsiteX98" fmla="*/ 519494 w 781050"/>
                <a:gd name="connsiteY98" fmla="*/ 620078 h 781050"/>
                <a:gd name="connsiteX99" fmla="*/ 518160 w 781050"/>
                <a:gd name="connsiteY99" fmla="*/ 639890 h 781050"/>
                <a:gd name="connsiteX100" fmla="*/ 494252 w 781050"/>
                <a:gd name="connsiteY100" fmla="*/ 648272 h 781050"/>
                <a:gd name="connsiteX101" fmla="*/ 500158 w 781050"/>
                <a:gd name="connsiteY101" fmla="*/ 694754 h 781050"/>
                <a:gd name="connsiteX102" fmla="*/ 567214 w 781050"/>
                <a:gd name="connsiteY102" fmla="*/ 698183 h 781050"/>
                <a:gd name="connsiteX103" fmla="*/ 556927 w 781050"/>
                <a:gd name="connsiteY103" fmla="*/ 596265 h 781050"/>
                <a:gd name="connsiteX104" fmla="*/ 483680 w 781050"/>
                <a:gd name="connsiteY104" fmla="*/ 563975 h 781050"/>
                <a:gd name="connsiteX105" fmla="*/ 448818 w 781050"/>
                <a:gd name="connsiteY105" fmla="*/ 589407 h 781050"/>
                <a:gd name="connsiteX106" fmla="*/ 489966 w 781050"/>
                <a:gd name="connsiteY106" fmla="*/ 529400 h 781050"/>
                <a:gd name="connsiteX107" fmla="*/ 418910 w 781050"/>
                <a:gd name="connsiteY107" fmla="*/ 511874 h 781050"/>
                <a:gd name="connsiteX108" fmla="*/ 392811 w 781050"/>
                <a:gd name="connsiteY108" fmla="*/ 413480 h 781050"/>
                <a:gd name="connsiteX109" fmla="*/ 366713 w 781050"/>
                <a:gd name="connsiteY109" fmla="*/ 509397 h 781050"/>
                <a:gd name="connsiteX110" fmla="*/ 295656 w 781050"/>
                <a:gd name="connsiteY110" fmla="*/ 526923 h 781050"/>
                <a:gd name="connsiteX111" fmla="*/ 336804 w 781050"/>
                <a:gd name="connsiteY111" fmla="*/ 586931 h 781050"/>
                <a:gd name="connsiteX112" fmla="*/ 301943 w 781050"/>
                <a:gd name="connsiteY112" fmla="*/ 561499 h 781050"/>
                <a:gd name="connsiteX113" fmla="*/ 228695 w 781050"/>
                <a:gd name="connsiteY113" fmla="*/ 593789 h 781050"/>
                <a:gd name="connsiteX114" fmla="*/ 218408 w 781050"/>
                <a:gd name="connsiteY114" fmla="*/ 695706 h 781050"/>
                <a:gd name="connsiteX115" fmla="*/ 285464 w 781050"/>
                <a:gd name="connsiteY115" fmla="*/ 692277 h 781050"/>
                <a:gd name="connsiteX116" fmla="*/ 291370 w 781050"/>
                <a:gd name="connsiteY116" fmla="*/ 645795 h 781050"/>
                <a:gd name="connsiteX117" fmla="*/ 267462 w 781050"/>
                <a:gd name="connsiteY117" fmla="*/ 637413 h 781050"/>
                <a:gd name="connsiteX118" fmla="*/ 266129 w 781050"/>
                <a:gd name="connsiteY118" fmla="*/ 617601 h 781050"/>
                <a:gd name="connsiteX119" fmla="*/ 307277 w 781050"/>
                <a:gd name="connsiteY119" fmla="*/ 627412 h 781050"/>
                <a:gd name="connsiteX120" fmla="*/ 299847 w 781050"/>
                <a:gd name="connsiteY120" fmla="*/ 707327 h 781050"/>
                <a:gd name="connsiteX121" fmla="*/ 202883 w 781050"/>
                <a:gd name="connsiteY121" fmla="*/ 711899 h 781050"/>
                <a:gd name="connsiteX122" fmla="*/ 175069 w 781050"/>
                <a:gd name="connsiteY122" fmla="*/ 648081 h 781050"/>
                <a:gd name="connsiteX123" fmla="*/ 137827 w 781050"/>
                <a:gd name="connsiteY123" fmla="*/ 705612 h 781050"/>
                <a:gd name="connsiteX124" fmla="*/ 121349 w 781050"/>
                <a:gd name="connsiteY124" fmla="*/ 756857 h 781050"/>
                <a:gd name="connsiteX125" fmla="*/ 109919 w 781050"/>
                <a:gd name="connsiteY125" fmla="*/ 710660 h 781050"/>
                <a:gd name="connsiteX126" fmla="*/ 7144 w 781050"/>
                <a:gd name="connsiteY126" fmla="*/ 778193 h 781050"/>
                <a:gd name="connsiteX127" fmla="*/ 74200 w 781050"/>
                <a:gd name="connsiteY127" fmla="*/ 675799 h 781050"/>
                <a:gd name="connsiteX128" fmla="*/ 28004 w 781050"/>
                <a:gd name="connsiteY128" fmla="*/ 664369 h 781050"/>
                <a:gd name="connsiteX129" fmla="*/ 79248 w 781050"/>
                <a:gd name="connsiteY129" fmla="*/ 647890 h 781050"/>
                <a:gd name="connsiteX130" fmla="*/ 136779 w 781050"/>
                <a:gd name="connsiteY130" fmla="*/ 610648 h 781050"/>
                <a:gd name="connsiteX131" fmla="*/ 72962 w 781050"/>
                <a:gd name="connsiteY131" fmla="*/ 582835 h 781050"/>
                <a:gd name="connsiteX132" fmla="*/ 77534 w 781050"/>
                <a:gd name="connsiteY132" fmla="*/ 485870 h 781050"/>
                <a:gd name="connsiteX133" fmla="*/ 157544 w 781050"/>
                <a:gd name="connsiteY133" fmla="*/ 478441 h 781050"/>
                <a:gd name="connsiteX134" fmla="*/ 167354 w 781050"/>
                <a:gd name="connsiteY134" fmla="*/ 519589 h 781050"/>
                <a:gd name="connsiteX135" fmla="*/ 147542 w 781050"/>
                <a:gd name="connsiteY135" fmla="*/ 518255 h 781050"/>
                <a:gd name="connsiteX136" fmla="*/ 139160 w 781050"/>
                <a:gd name="connsiteY136" fmla="*/ 494348 h 781050"/>
                <a:gd name="connsiteX137" fmla="*/ 92678 w 781050"/>
                <a:gd name="connsiteY137" fmla="*/ 500253 h 781050"/>
                <a:gd name="connsiteX138" fmla="*/ 89249 w 781050"/>
                <a:gd name="connsiteY138" fmla="*/ 567309 h 781050"/>
                <a:gd name="connsiteX139" fmla="*/ 191167 w 781050"/>
                <a:gd name="connsiteY139" fmla="*/ 557022 h 781050"/>
                <a:gd name="connsiteX140" fmla="*/ 223456 w 781050"/>
                <a:gd name="connsiteY140" fmla="*/ 483775 h 781050"/>
                <a:gd name="connsiteX141" fmla="*/ 198025 w 781050"/>
                <a:gd name="connsiteY141" fmla="*/ 448913 h 781050"/>
                <a:gd name="connsiteX142" fmla="*/ 258128 w 781050"/>
                <a:gd name="connsiteY142" fmla="*/ 490061 h 781050"/>
                <a:gd name="connsiteX143" fmla="*/ 275654 w 781050"/>
                <a:gd name="connsiteY143" fmla="*/ 419005 h 781050"/>
                <a:gd name="connsiteX144" fmla="*/ 374047 w 781050"/>
                <a:gd name="connsiteY144" fmla="*/ 392716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781050" h="78105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grpFill/>
            <a:ln w="12700" cap="rnd">
              <a:noFill/>
              <a:prstDash val="solid"/>
              <a:round/>
            </a:ln>
            <a:effectLst>
              <a:outerShdw blurRad="139700" sx="102000" sy="102000" algn="ctr" rotWithShape="0">
                <a:prstClr val="black">
                  <a:alpha val="23000"/>
                </a:prstClr>
              </a:outerShdw>
            </a:effectLst>
          </p:spPr>
          <p:txBody>
            <a:bodyPr anchor="ctr"/>
            <a:lstStyle/>
            <a:p>
              <a:pPr eaLnBrk="0" hangingPunct="0">
                <a:defRPr/>
              </a:pPr>
              <a:endParaRPr lang="ru-RU" sz="2400" dirty="0">
                <a:latin typeface="Tahoma" panose="020B0604030504040204" pitchFamily="34" charset="0"/>
                <a:ea typeface="Tahoma" panose="020B0604030504040204" pitchFamily="34" charset="0"/>
                <a:cs typeface="Tahoma" panose="020B0604030504040204" pitchFamily="34" charset="0"/>
              </a:endParaRPr>
            </a:p>
          </p:txBody>
        </p:sp>
      </p:grpSp>
      <p:grpSp>
        <p:nvGrpSpPr>
          <p:cNvPr id="109" name="Группа 21">
            <a:extLst>
              <a:ext uri="{FF2B5EF4-FFF2-40B4-BE49-F238E27FC236}">
                <a16:creationId xmlns:a16="http://schemas.microsoft.com/office/drawing/2014/main" id="{FB78115B-C6A5-41E0-932C-34DB86D9E816}"/>
              </a:ext>
            </a:extLst>
          </p:cNvPr>
          <p:cNvGrpSpPr>
            <a:grpSpLocks/>
          </p:cNvGrpSpPr>
          <p:nvPr/>
        </p:nvGrpSpPr>
        <p:grpSpPr bwMode="auto">
          <a:xfrm rot="5400000">
            <a:off x="2916978" y="1104618"/>
            <a:ext cx="1664397" cy="1639561"/>
            <a:chOff x="464266" y="2731227"/>
            <a:chExt cx="970345" cy="932948"/>
          </a:xfrm>
          <a:solidFill>
            <a:schemeClr val="bg1"/>
          </a:solidFill>
        </p:grpSpPr>
        <p:sp>
          <p:nvSpPr>
            <p:cNvPr id="110" name="Graphic 1">
              <a:extLst>
                <a:ext uri="{FF2B5EF4-FFF2-40B4-BE49-F238E27FC236}">
                  <a16:creationId xmlns:a16="http://schemas.microsoft.com/office/drawing/2014/main" id="{E90D109E-C172-40AE-BFF7-646FF506EE35}"/>
                </a:ext>
              </a:extLst>
            </p:cNvPr>
            <p:cNvSpPr/>
            <p:nvPr/>
          </p:nvSpPr>
          <p:spPr>
            <a:xfrm>
              <a:off x="464266" y="2731227"/>
              <a:ext cx="485172" cy="474408"/>
            </a:xfrm>
            <a:custGeom>
              <a:avLst/>
              <a:gdLst>
                <a:gd name="connsiteX0" fmla="*/ 374047 w 781050"/>
                <a:gd name="connsiteY0" fmla="*/ 392716 h 781050"/>
                <a:gd name="connsiteX1" fmla="*/ 278130 w 781050"/>
                <a:gd name="connsiteY1" fmla="*/ 366617 h 781050"/>
                <a:gd name="connsiteX2" fmla="*/ 260604 w 781050"/>
                <a:gd name="connsiteY2" fmla="*/ 295561 h 781050"/>
                <a:gd name="connsiteX3" fmla="*/ 200597 w 781050"/>
                <a:gd name="connsiteY3" fmla="*/ 336709 h 781050"/>
                <a:gd name="connsiteX4" fmla="*/ 226028 w 781050"/>
                <a:gd name="connsiteY4" fmla="*/ 301847 h 781050"/>
                <a:gd name="connsiteX5" fmla="*/ 193643 w 781050"/>
                <a:gd name="connsiteY5" fmla="*/ 228600 h 781050"/>
                <a:gd name="connsiteX6" fmla="*/ 91726 w 781050"/>
                <a:gd name="connsiteY6" fmla="*/ 218313 h 781050"/>
                <a:gd name="connsiteX7" fmla="*/ 95155 w 781050"/>
                <a:gd name="connsiteY7" fmla="*/ 285369 h 781050"/>
                <a:gd name="connsiteX8" fmla="*/ 141637 w 781050"/>
                <a:gd name="connsiteY8" fmla="*/ 291275 h 781050"/>
                <a:gd name="connsiteX9" fmla="*/ 150019 w 781050"/>
                <a:gd name="connsiteY9" fmla="*/ 267367 h 781050"/>
                <a:gd name="connsiteX10" fmla="*/ 169831 w 781050"/>
                <a:gd name="connsiteY10" fmla="*/ 266033 h 781050"/>
                <a:gd name="connsiteX11" fmla="*/ 160020 w 781050"/>
                <a:gd name="connsiteY11" fmla="*/ 307181 h 781050"/>
                <a:gd name="connsiteX12" fmla="*/ 80010 w 781050"/>
                <a:gd name="connsiteY12" fmla="*/ 299752 h 781050"/>
                <a:gd name="connsiteX13" fmla="*/ 75438 w 781050"/>
                <a:gd name="connsiteY13" fmla="*/ 202787 h 781050"/>
                <a:gd name="connsiteX14" fmla="*/ 139351 w 781050"/>
                <a:gd name="connsiteY14" fmla="*/ 174974 h 781050"/>
                <a:gd name="connsiteX15" fmla="*/ 81820 w 781050"/>
                <a:gd name="connsiteY15" fmla="*/ 137732 h 781050"/>
                <a:gd name="connsiteX16" fmla="*/ 30671 w 781050"/>
                <a:gd name="connsiteY16" fmla="*/ 121253 h 781050"/>
                <a:gd name="connsiteX17" fmla="*/ 76867 w 781050"/>
                <a:gd name="connsiteY17" fmla="*/ 109823 h 781050"/>
                <a:gd name="connsiteX18" fmla="*/ 9620 w 781050"/>
                <a:gd name="connsiteY18" fmla="*/ 7144 h 781050"/>
                <a:gd name="connsiteX19" fmla="*/ 112014 w 781050"/>
                <a:gd name="connsiteY19" fmla="*/ 74200 h 781050"/>
                <a:gd name="connsiteX20" fmla="*/ 123444 w 781050"/>
                <a:gd name="connsiteY20" fmla="*/ 28004 h 781050"/>
                <a:gd name="connsiteX21" fmla="*/ 139922 w 781050"/>
                <a:gd name="connsiteY21" fmla="*/ 79248 h 781050"/>
                <a:gd name="connsiteX22" fmla="*/ 177165 w 781050"/>
                <a:gd name="connsiteY22" fmla="*/ 136779 h 781050"/>
                <a:gd name="connsiteX23" fmla="*/ 204978 w 781050"/>
                <a:gd name="connsiteY23" fmla="*/ 72866 h 781050"/>
                <a:gd name="connsiteX24" fmla="*/ 301943 w 781050"/>
                <a:gd name="connsiteY24" fmla="*/ 77438 h 781050"/>
                <a:gd name="connsiteX25" fmla="*/ 309372 w 781050"/>
                <a:gd name="connsiteY25" fmla="*/ 157353 h 781050"/>
                <a:gd name="connsiteX26" fmla="*/ 268224 w 781050"/>
                <a:gd name="connsiteY26" fmla="*/ 167164 h 781050"/>
                <a:gd name="connsiteX27" fmla="*/ 269558 w 781050"/>
                <a:gd name="connsiteY27" fmla="*/ 147352 h 781050"/>
                <a:gd name="connsiteX28" fmla="*/ 293465 w 781050"/>
                <a:gd name="connsiteY28" fmla="*/ 138970 h 781050"/>
                <a:gd name="connsiteX29" fmla="*/ 287560 w 781050"/>
                <a:gd name="connsiteY29" fmla="*/ 92488 h 781050"/>
                <a:gd name="connsiteX30" fmla="*/ 220504 w 781050"/>
                <a:gd name="connsiteY30" fmla="*/ 89059 h 781050"/>
                <a:gd name="connsiteX31" fmla="*/ 230791 w 781050"/>
                <a:gd name="connsiteY31" fmla="*/ 190976 h 781050"/>
                <a:gd name="connsiteX32" fmla="*/ 304038 w 781050"/>
                <a:gd name="connsiteY32" fmla="*/ 223266 h 781050"/>
                <a:gd name="connsiteX33" fmla="*/ 338900 w 781050"/>
                <a:gd name="connsiteY33" fmla="*/ 197930 h 781050"/>
                <a:gd name="connsiteX34" fmla="*/ 297752 w 781050"/>
                <a:gd name="connsiteY34" fmla="*/ 257937 h 781050"/>
                <a:gd name="connsiteX35" fmla="*/ 368808 w 781050"/>
                <a:gd name="connsiteY35" fmla="*/ 275463 h 781050"/>
                <a:gd name="connsiteX36" fmla="*/ 394907 w 781050"/>
                <a:gd name="connsiteY36" fmla="*/ 373856 h 781050"/>
                <a:gd name="connsiteX37" fmla="*/ 421005 w 781050"/>
                <a:gd name="connsiteY37" fmla="*/ 277940 h 781050"/>
                <a:gd name="connsiteX38" fmla="*/ 492062 w 781050"/>
                <a:gd name="connsiteY38" fmla="*/ 260414 h 781050"/>
                <a:gd name="connsiteX39" fmla="*/ 450914 w 781050"/>
                <a:gd name="connsiteY39" fmla="*/ 200406 h 781050"/>
                <a:gd name="connsiteX40" fmla="*/ 485775 w 781050"/>
                <a:gd name="connsiteY40" fmla="*/ 225838 h 781050"/>
                <a:gd name="connsiteX41" fmla="*/ 559022 w 781050"/>
                <a:gd name="connsiteY41" fmla="*/ 193548 h 781050"/>
                <a:gd name="connsiteX42" fmla="*/ 569309 w 781050"/>
                <a:gd name="connsiteY42" fmla="*/ 91631 h 781050"/>
                <a:gd name="connsiteX43" fmla="*/ 502253 w 781050"/>
                <a:gd name="connsiteY43" fmla="*/ 95059 h 781050"/>
                <a:gd name="connsiteX44" fmla="*/ 496348 w 781050"/>
                <a:gd name="connsiteY44" fmla="*/ 141542 h 781050"/>
                <a:gd name="connsiteX45" fmla="*/ 520256 w 781050"/>
                <a:gd name="connsiteY45" fmla="*/ 149924 h 781050"/>
                <a:gd name="connsiteX46" fmla="*/ 521589 w 781050"/>
                <a:gd name="connsiteY46" fmla="*/ 169736 h 781050"/>
                <a:gd name="connsiteX47" fmla="*/ 480441 w 781050"/>
                <a:gd name="connsiteY47" fmla="*/ 159925 h 781050"/>
                <a:gd name="connsiteX48" fmla="*/ 487871 w 781050"/>
                <a:gd name="connsiteY48" fmla="*/ 79915 h 781050"/>
                <a:gd name="connsiteX49" fmla="*/ 584835 w 781050"/>
                <a:gd name="connsiteY49" fmla="*/ 75343 h 781050"/>
                <a:gd name="connsiteX50" fmla="*/ 612648 w 781050"/>
                <a:gd name="connsiteY50" fmla="*/ 139160 h 781050"/>
                <a:gd name="connsiteX51" fmla="*/ 649891 w 781050"/>
                <a:gd name="connsiteY51" fmla="*/ 81629 h 781050"/>
                <a:gd name="connsiteX52" fmla="*/ 666369 w 781050"/>
                <a:gd name="connsiteY52" fmla="*/ 30385 h 781050"/>
                <a:gd name="connsiteX53" fmla="*/ 677799 w 781050"/>
                <a:gd name="connsiteY53" fmla="*/ 76581 h 781050"/>
                <a:gd name="connsiteX54" fmla="*/ 780193 w 781050"/>
                <a:gd name="connsiteY54" fmla="*/ 9525 h 781050"/>
                <a:gd name="connsiteX55" fmla="*/ 713137 w 781050"/>
                <a:gd name="connsiteY55" fmla="*/ 111919 h 781050"/>
                <a:gd name="connsiteX56" fmla="*/ 759333 w 781050"/>
                <a:gd name="connsiteY56" fmla="*/ 123349 h 781050"/>
                <a:gd name="connsiteX57" fmla="*/ 708184 w 781050"/>
                <a:gd name="connsiteY57" fmla="*/ 139827 h 781050"/>
                <a:gd name="connsiteX58" fmla="*/ 650653 w 781050"/>
                <a:gd name="connsiteY58" fmla="*/ 177070 h 781050"/>
                <a:gd name="connsiteX59" fmla="*/ 714565 w 781050"/>
                <a:gd name="connsiteY59" fmla="*/ 204883 h 781050"/>
                <a:gd name="connsiteX60" fmla="*/ 709994 w 781050"/>
                <a:gd name="connsiteY60" fmla="*/ 301847 h 781050"/>
                <a:gd name="connsiteX61" fmla="*/ 630079 w 781050"/>
                <a:gd name="connsiteY61" fmla="*/ 309277 h 781050"/>
                <a:gd name="connsiteX62" fmla="*/ 620268 w 781050"/>
                <a:gd name="connsiteY62" fmla="*/ 268129 h 781050"/>
                <a:gd name="connsiteX63" fmla="*/ 640080 w 781050"/>
                <a:gd name="connsiteY63" fmla="*/ 269462 h 781050"/>
                <a:gd name="connsiteX64" fmla="*/ 648462 w 781050"/>
                <a:gd name="connsiteY64" fmla="*/ 293370 h 781050"/>
                <a:gd name="connsiteX65" fmla="*/ 694944 w 781050"/>
                <a:gd name="connsiteY65" fmla="*/ 287465 h 781050"/>
                <a:gd name="connsiteX66" fmla="*/ 698373 w 781050"/>
                <a:gd name="connsiteY66" fmla="*/ 220409 h 781050"/>
                <a:gd name="connsiteX67" fmla="*/ 596456 w 781050"/>
                <a:gd name="connsiteY67" fmla="*/ 230696 h 781050"/>
                <a:gd name="connsiteX68" fmla="*/ 564166 w 781050"/>
                <a:gd name="connsiteY68" fmla="*/ 303943 h 781050"/>
                <a:gd name="connsiteX69" fmla="*/ 589598 w 781050"/>
                <a:gd name="connsiteY69" fmla="*/ 338804 h 781050"/>
                <a:gd name="connsiteX70" fmla="*/ 529590 w 781050"/>
                <a:gd name="connsiteY70" fmla="*/ 297656 h 781050"/>
                <a:gd name="connsiteX71" fmla="*/ 512064 w 781050"/>
                <a:gd name="connsiteY71" fmla="*/ 368713 h 781050"/>
                <a:gd name="connsiteX72" fmla="*/ 413671 w 781050"/>
                <a:gd name="connsiteY72" fmla="*/ 394811 h 781050"/>
                <a:gd name="connsiteX73" fmla="*/ 509588 w 781050"/>
                <a:gd name="connsiteY73" fmla="*/ 420910 h 781050"/>
                <a:gd name="connsiteX74" fmla="*/ 527114 w 781050"/>
                <a:gd name="connsiteY74" fmla="*/ 491966 h 781050"/>
                <a:gd name="connsiteX75" fmla="*/ 587216 w 781050"/>
                <a:gd name="connsiteY75" fmla="*/ 450818 h 781050"/>
                <a:gd name="connsiteX76" fmla="*/ 561785 w 781050"/>
                <a:gd name="connsiteY76" fmla="*/ 485680 h 781050"/>
                <a:gd name="connsiteX77" fmla="*/ 594170 w 781050"/>
                <a:gd name="connsiteY77" fmla="*/ 558927 h 781050"/>
                <a:gd name="connsiteX78" fmla="*/ 696087 w 781050"/>
                <a:gd name="connsiteY78" fmla="*/ 569214 h 781050"/>
                <a:gd name="connsiteX79" fmla="*/ 692658 w 781050"/>
                <a:gd name="connsiteY79" fmla="*/ 502158 h 781050"/>
                <a:gd name="connsiteX80" fmla="*/ 646176 w 781050"/>
                <a:gd name="connsiteY80" fmla="*/ 496253 h 781050"/>
                <a:gd name="connsiteX81" fmla="*/ 637794 w 781050"/>
                <a:gd name="connsiteY81" fmla="*/ 520160 h 781050"/>
                <a:gd name="connsiteX82" fmla="*/ 617982 w 781050"/>
                <a:gd name="connsiteY82" fmla="*/ 521494 h 781050"/>
                <a:gd name="connsiteX83" fmla="*/ 627793 w 781050"/>
                <a:gd name="connsiteY83" fmla="*/ 480346 h 781050"/>
                <a:gd name="connsiteX84" fmla="*/ 707803 w 781050"/>
                <a:gd name="connsiteY84" fmla="*/ 487680 h 781050"/>
                <a:gd name="connsiteX85" fmla="*/ 712375 w 781050"/>
                <a:gd name="connsiteY85" fmla="*/ 584645 h 781050"/>
                <a:gd name="connsiteX86" fmla="*/ 648462 w 781050"/>
                <a:gd name="connsiteY86" fmla="*/ 612458 h 781050"/>
                <a:gd name="connsiteX87" fmla="*/ 705993 w 781050"/>
                <a:gd name="connsiteY87" fmla="*/ 649700 h 781050"/>
                <a:gd name="connsiteX88" fmla="*/ 757142 w 781050"/>
                <a:gd name="connsiteY88" fmla="*/ 666179 h 781050"/>
                <a:gd name="connsiteX89" fmla="*/ 710946 w 781050"/>
                <a:gd name="connsiteY89" fmla="*/ 677704 h 781050"/>
                <a:gd name="connsiteX90" fmla="*/ 778002 w 781050"/>
                <a:gd name="connsiteY90" fmla="*/ 780098 h 781050"/>
                <a:gd name="connsiteX91" fmla="*/ 675608 w 781050"/>
                <a:gd name="connsiteY91" fmla="*/ 713042 h 781050"/>
                <a:gd name="connsiteX92" fmla="*/ 664178 w 781050"/>
                <a:gd name="connsiteY92" fmla="*/ 759238 h 781050"/>
                <a:gd name="connsiteX93" fmla="*/ 647700 w 781050"/>
                <a:gd name="connsiteY93" fmla="*/ 708088 h 781050"/>
                <a:gd name="connsiteX94" fmla="*/ 610457 w 781050"/>
                <a:gd name="connsiteY94" fmla="*/ 650558 h 781050"/>
                <a:gd name="connsiteX95" fmla="*/ 582644 w 781050"/>
                <a:gd name="connsiteY95" fmla="*/ 714470 h 781050"/>
                <a:gd name="connsiteX96" fmla="*/ 485680 w 781050"/>
                <a:gd name="connsiteY96" fmla="*/ 709898 h 781050"/>
                <a:gd name="connsiteX97" fmla="*/ 478346 w 781050"/>
                <a:gd name="connsiteY97" fmla="*/ 629984 h 781050"/>
                <a:gd name="connsiteX98" fmla="*/ 519494 w 781050"/>
                <a:gd name="connsiteY98" fmla="*/ 620078 h 781050"/>
                <a:gd name="connsiteX99" fmla="*/ 518160 w 781050"/>
                <a:gd name="connsiteY99" fmla="*/ 639890 h 781050"/>
                <a:gd name="connsiteX100" fmla="*/ 494252 w 781050"/>
                <a:gd name="connsiteY100" fmla="*/ 648272 h 781050"/>
                <a:gd name="connsiteX101" fmla="*/ 500158 w 781050"/>
                <a:gd name="connsiteY101" fmla="*/ 694754 h 781050"/>
                <a:gd name="connsiteX102" fmla="*/ 567214 w 781050"/>
                <a:gd name="connsiteY102" fmla="*/ 698183 h 781050"/>
                <a:gd name="connsiteX103" fmla="*/ 556927 w 781050"/>
                <a:gd name="connsiteY103" fmla="*/ 596265 h 781050"/>
                <a:gd name="connsiteX104" fmla="*/ 483680 w 781050"/>
                <a:gd name="connsiteY104" fmla="*/ 563975 h 781050"/>
                <a:gd name="connsiteX105" fmla="*/ 448818 w 781050"/>
                <a:gd name="connsiteY105" fmla="*/ 589407 h 781050"/>
                <a:gd name="connsiteX106" fmla="*/ 489966 w 781050"/>
                <a:gd name="connsiteY106" fmla="*/ 529400 h 781050"/>
                <a:gd name="connsiteX107" fmla="*/ 418910 w 781050"/>
                <a:gd name="connsiteY107" fmla="*/ 511874 h 781050"/>
                <a:gd name="connsiteX108" fmla="*/ 392811 w 781050"/>
                <a:gd name="connsiteY108" fmla="*/ 413480 h 781050"/>
                <a:gd name="connsiteX109" fmla="*/ 366713 w 781050"/>
                <a:gd name="connsiteY109" fmla="*/ 509397 h 781050"/>
                <a:gd name="connsiteX110" fmla="*/ 295656 w 781050"/>
                <a:gd name="connsiteY110" fmla="*/ 526923 h 781050"/>
                <a:gd name="connsiteX111" fmla="*/ 336804 w 781050"/>
                <a:gd name="connsiteY111" fmla="*/ 586931 h 781050"/>
                <a:gd name="connsiteX112" fmla="*/ 301943 w 781050"/>
                <a:gd name="connsiteY112" fmla="*/ 561499 h 781050"/>
                <a:gd name="connsiteX113" fmla="*/ 228695 w 781050"/>
                <a:gd name="connsiteY113" fmla="*/ 593789 h 781050"/>
                <a:gd name="connsiteX114" fmla="*/ 218408 w 781050"/>
                <a:gd name="connsiteY114" fmla="*/ 695706 h 781050"/>
                <a:gd name="connsiteX115" fmla="*/ 285464 w 781050"/>
                <a:gd name="connsiteY115" fmla="*/ 692277 h 781050"/>
                <a:gd name="connsiteX116" fmla="*/ 291370 w 781050"/>
                <a:gd name="connsiteY116" fmla="*/ 645795 h 781050"/>
                <a:gd name="connsiteX117" fmla="*/ 267462 w 781050"/>
                <a:gd name="connsiteY117" fmla="*/ 637413 h 781050"/>
                <a:gd name="connsiteX118" fmla="*/ 266129 w 781050"/>
                <a:gd name="connsiteY118" fmla="*/ 617601 h 781050"/>
                <a:gd name="connsiteX119" fmla="*/ 307277 w 781050"/>
                <a:gd name="connsiteY119" fmla="*/ 627412 h 781050"/>
                <a:gd name="connsiteX120" fmla="*/ 299847 w 781050"/>
                <a:gd name="connsiteY120" fmla="*/ 707327 h 781050"/>
                <a:gd name="connsiteX121" fmla="*/ 202883 w 781050"/>
                <a:gd name="connsiteY121" fmla="*/ 711899 h 781050"/>
                <a:gd name="connsiteX122" fmla="*/ 175069 w 781050"/>
                <a:gd name="connsiteY122" fmla="*/ 648081 h 781050"/>
                <a:gd name="connsiteX123" fmla="*/ 137827 w 781050"/>
                <a:gd name="connsiteY123" fmla="*/ 705612 h 781050"/>
                <a:gd name="connsiteX124" fmla="*/ 121349 w 781050"/>
                <a:gd name="connsiteY124" fmla="*/ 756857 h 781050"/>
                <a:gd name="connsiteX125" fmla="*/ 109919 w 781050"/>
                <a:gd name="connsiteY125" fmla="*/ 710660 h 781050"/>
                <a:gd name="connsiteX126" fmla="*/ 7144 w 781050"/>
                <a:gd name="connsiteY126" fmla="*/ 778193 h 781050"/>
                <a:gd name="connsiteX127" fmla="*/ 74200 w 781050"/>
                <a:gd name="connsiteY127" fmla="*/ 675799 h 781050"/>
                <a:gd name="connsiteX128" fmla="*/ 28004 w 781050"/>
                <a:gd name="connsiteY128" fmla="*/ 664369 h 781050"/>
                <a:gd name="connsiteX129" fmla="*/ 79248 w 781050"/>
                <a:gd name="connsiteY129" fmla="*/ 647890 h 781050"/>
                <a:gd name="connsiteX130" fmla="*/ 136779 w 781050"/>
                <a:gd name="connsiteY130" fmla="*/ 610648 h 781050"/>
                <a:gd name="connsiteX131" fmla="*/ 72962 w 781050"/>
                <a:gd name="connsiteY131" fmla="*/ 582835 h 781050"/>
                <a:gd name="connsiteX132" fmla="*/ 77534 w 781050"/>
                <a:gd name="connsiteY132" fmla="*/ 485870 h 781050"/>
                <a:gd name="connsiteX133" fmla="*/ 157544 w 781050"/>
                <a:gd name="connsiteY133" fmla="*/ 478441 h 781050"/>
                <a:gd name="connsiteX134" fmla="*/ 167354 w 781050"/>
                <a:gd name="connsiteY134" fmla="*/ 519589 h 781050"/>
                <a:gd name="connsiteX135" fmla="*/ 147542 w 781050"/>
                <a:gd name="connsiteY135" fmla="*/ 518255 h 781050"/>
                <a:gd name="connsiteX136" fmla="*/ 139160 w 781050"/>
                <a:gd name="connsiteY136" fmla="*/ 494348 h 781050"/>
                <a:gd name="connsiteX137" fmla="*/ 92678 w 781050"/>
                <a:gd name="connsiteY137" fmla="*/ 500253 h 781050"/>
                <a:gd name="connsiteX138" fmla="*/ 89249 w 781050"/>
                <a:gd name="connsiteY138" fmla="*/ 567309 h 781050"/>
                <a:gd name="connsiteX139" fmla="*/ 191167 w 781050"/>
                <a:gd name="connsiteY139" fmla="*/ 557022 h 781050"/>
                <a:gd name="connsiteX140" fmla="*/ 223456 w 781050"/>
                <a:gd name="connsiteY140" fmla="*/ 483775 h 781050"/>
                <a:gd name="connsiteX141" fmla="*/ 198025 w 781050"/>
                <a:gd name="connsiteY141" fmla="*/ 448913 h 781050"/>
                <a:gd name="connsiteX142" fmla="*/ 258128 w 781050"/>
                <a:gd name="connsiteY142" fmla="*/ 490061 h 781050"/>
                <a:gd name="connsiteX143" fmla="*/ 275654 w 781050"/>
                <a:gd name="connsiteY143" fmla="*/ 419005 h 781050"/>
                <a:gd name="connsiteX144" fmla="*/ 374047 w 781050"/>
                <a:gd name="connsiteY144" fmla="*/ 392716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781050" h="78105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grpFill/>
            <a:ln w="12700" cap="rnd">
              <a:noFill/>
              <a:prstDash val="solid"/>
              <a:round/>
            </a:ln>
            <a:effectLst>
              <a:outerShdw blurRad="139700" sx="102000" sy="102000" algn="ctr" rotWithShape="0">
                <a:prstClr val="black">
                  <a:alpha val="23000"/>
                </a:prstClr>
              </a:outerShdw>
            </a:effectLst>
          </p:spPr>
          <p:txBody>
            <a:bodyPr anchor="ctr"/>
            <a:lstStyle/>
            <a:p>
              <a:pPr eaLnBrk="0" hangingPunct="0">
                <a:defRPr/>
              </a:pPr>
              <a:endParaRPr lang="ru-RU" sz="2400" dirty="0">
                <a:latin typeface="Tahoma" panose="020B0604030504040204" pitchFamily="34" charset="0"/>
                <a:ea typeface="Tahoma" panose="020B0604030504040204" pitchFamily="34" charset="0"/>
                <a:cs typeface="Tahoma" panose="020B0604030504040204" pitchFamily="34" charset="0"/>
              </a:endParaRPr>
            </a:p>
          </p:txBody>
        </p:sp>
        <p:sp>
          <p:nvSpPr>
            <p:cNvPr id="111" name="Graphic 1">
              <a:extLst>
                <a:ext uri="{FF2B5EF4-FFF2-40B4-BE49-F238E27FC236}">
                  <a16:creationId xmlns:a16="http://schemas.microsoft.com/office/drawing/2014/main" id="{AFE94FE4-BB04-491E-8783-4E416C2D1168}"/>
                </a:ext>
              </a:extLst>
            </p:cNvPr>
            <p:cNvSpPr/>
            <p:nvPr/>
          </p:nvSpPr>
          <p:spPr>
            <a:xfrm>
              <a:off x="949438" y="2731227"/>
              <a:ext cx="485172" cy="474408"/>
            </a:xfrm>
            <a:custGeom>
              <a:avLst/>
              <a:gdLst>
                <a:gd name="connsiteX0" fmla="*/ 374047 w 781050"/>
                <a:gd name="connsiteY0" fmla="*/ 392716 h 781050"/>
                <a:gd name="connsiteX1" fmla="*/ 278130 w 781050"/>
                <a:gd name="connsiteY1" fmla="*/ 366617 h 781050"/>
                <a:gd name="connsiteX2" fmla="*/ 260604 w 781050"/>
                <a:gd name="connsiteY2" fmla="*/ 295561 h 781050"/>
                <a:gd name="connsiteX3" fmla="*/ 200597 w 781050"/>
                <a:gd name="connsiteY3" fmla="*/ 336709 h 781050"/>
                <a:gd name="connsiteX4" fmla="*/ 226028 w 781050"/>
                <a:gd name="connsiteY4" fmla="*/ 301847 h 781050"/>
                <a:gd name="connsiteX5" fmla="*/ 193643 w 781050"/>
                <a:gd name="connsiteY5" fmla="*/ 228600 h 781050"/>
                <a:gd name="connsiteX6" fmla="*/ 91726 w 781050"/>
                <a:gd name="connsiteY6" fmla="*/ 218313 h 781050"/>
                <a:gd name="connsiteX7" fmla="*/ 95155 w 781050"/>
                <a:gd name="connsiteY7" fmla="*/ 285369 h 781050"/>
                <a:gd name="connsiteX8" fmla="*/ 141637 w 781050"/>
                <a:gd name="connsiteY8" fmla="*/ 291275 h 781050"/>
                <a:gd name="connsiteX9" fmla="*/ 150019 w 781050"/>
                <a:gd name="connsiteY9" fmla="*/ 267367 h 781050"/>
                <a:gd name="connsiteX10" fmla="*/ 169831 w 781050"/>
                <a:gd name="connsiteY10" fmla="*/ 266033 h 781050"/>
                <a:gd name="connsiteX11" fmla="*/ 160020 w 781050"/>
                <a:gd name="connsiteY11" fmla="*/ 307181 h 781050"/>
                <a:gd name="connsiteX12" fmla="*/ 80010 w 781050"/>
                <a:gd name="connsiteY12" fmla="*/ 299752 h 781050"/>
                <a:gd name="connsiteX13" fmla="*/ 75438 w 781050"/>
                <a:gd name="connsiteY13" fmla="*/ 202787 h 781050"/>
                <a:gd name="connsiteX14" fmla="*/ 139351 w 781050"/>
                <a:gd name="connsiteY14" fmla="*/ 174974 h 781050"/>
                <a:gd name="connsiteX15" fmla="*/ 81820 w 781050"/>
                <a:gd name="connsiteY15" fmla="*/ 137732 h 781050"/>
                <a:gd name="connsiteX16" fmla="*/ 30671 w 781050"/>
                <a:gd name="connsiteY16" fmla="*/ 121253 h 781050"/>
                <a:gd name="connsiteX17" fmla="*/ 76867 w 781050"/>
                <a:gd name="connsiteY17" fmla="*/ 109823 h 781050"/>
                <a:gd name="connsiteX18" fmla="*/ 9620 w 781050"/>
                <a:gd name="connsiteY18" fmla="*/ 7144 h 781050"/>
                <a:gd name="connsiteX19" fmla="*/ 112014 w 781050"/>
                <a:gd name="connsiteY19" fmla="*/ 74200 h 781050"/>
                <a:gd name="connsiteX20" fmla="*/ 123444 w 781050"/>
                <a:gd name="connsiteY20" fmla="*/ 28004 h 781050"/>
                <a:gd name="connsiteX21" fmla="*/ 139922 w 781050"/>
                <a:gd name="connsiteY21" fmla="*/ 79248 h 781050"/>
                <a:gd name="connsiteX22" fmla="*/ 177165 w 781050"/>
                <a:gd name="connsiteY22" fmla="*/ 136779 h 781050"/>
                <a:gd name="connsiteX23" fmla="*/ 204978 w 781050"/>
                <a:gd name="connsiteY23" fmla="*/ 72866 h 781050"/>
                <a:gd name="connsiteX24" fmla="*/ 301943 w 781050"/>
                <a:gd name="connsiteY24" fmla="*/ 77438 h 781050"/>
                <a:gd name="connsiteX25" fmla="*/ 309372 w 781050"/>
                <a:gd name="connsiteY25" fmla="*/ 157353 h 781050"/>
                <a:gd name="connsiteX26" fmla="*/ 268224 w 781050"/>
                <a:gd name="connsiteY26" fmla="*/ 167164 h 781050"/>
                <a:gd name="connsiteX27" fmla="*/ 269558 w 781050"/>
                <a:gd name="connsiteY27" fmla="*/ 147352 h 781050"/>
                <a:gd name="connsiteX28" fmla="*/ 293465 w 781050"/>
                <a:gd name="connsiteY28" fmla="*/ 138970 h 781050"/>
                <a:gd name="connsiteX29" fmla="*/ 287560 w 781050"/>
                <a:gd name="connsiteY29" fmla="*/ 92488 h 781050"/>
                <a:gd name="connsiteX30" fmla="*/ 220504 w 781050"/>
                <a:gd name="connsiteY30" fmla="*/ 89059 h 781050"/>
                <a:gd name="connsiteX31" fmla="*/ 230791 w 781050"/>
                <a:gd name="connsiteY31" fmla="*/ 190976 h 781050"/>
                <a:gd name="connsiteX32" fmla="*/ 304038 w 781050"/>
                <a:gd name="connsiteY32" fmla="*/ 223266 h 781050"/>
                <a:gd name="connsiteX33" fmla="*/ 338900 w 781050"/>
                <a:gd name="connsiteY33" fmla="*/ 197930 h 781050"/>
                <a:gd name="connsiteX34" fmla="*/ 297752 w 781050"/>
                <a:gd name="connsiteY34" fmla="*/ 257937 h 781050"/>
                <a:gd name="connsiteX35" fmla="*/ 368808 w 781050"/>
                <a:gd name="connsiteY35" fmla="*/ 275463 h 781050"/>
                <a:gd name="connsiteX36" fmla="*/ 394907 w 781050"/>
                <a:gd name="connsiteY36" fmla="*/ 373856 h 781050"/>
                <a:gd name="connsiteX37" fmla="*/ 421005 w 781050"/>
                <a:gd name="connsiteY37" fmla="*/ 277940 h 781050"/>
                <a:gd name="connsiteX38" fmla="*/ 492062 w 781050"/>
                <a:gd name="connsiteY38" fmla="*/ 260414 h 781050"/>
                <a:gd name="connsiteX39" fmla="*/ 450914 w 781050"/>
                <a:gd name="connsiteY39" fmla="*/ 200406 h 781050"/>
                <a:gd name="connsiteX40" fmla="*/ 485775 w 781050"/>
                <a:gd name="connsiteY40" fmla="*/ 225838 h 781050"/>
                <a:gd name="connsiteX41" fmla="*/ 559022 w 781050"/>
                <a:gd name="connsiteY41" fmla="*/ 193548 h 781050"/>
                <a:gd name="connsiteX42" fmla="*/ 569309 w 781050"/>
                <a:gd name="connsiteY42" fmla="*/ 91631 h 781050"/>
                <a:gd name="connsiteX43" fmla="*/ 502253 w 781050"/>
                <a:gd name="connsiteY43" fmla="*/ 95059 h 781050"/>
                <a:gd name="connsiteX44" fmla="*/ 496348 w 781050"/>
                <a:gd name="connsiteY44" fmla="*/ 141542 h 781050"/>
                <a:gd name="connsiteX45" fmla="*/ 520256 w 781050"/>
                <a:gd name="connsiteY45" fmla="*/ 149924 h 781050"/>
                <a:gd name="connsiteX46" fmla="*/ 521589 w 781050"/>
                <a:gd name="connsiteY46" fmla="*/ 169736 h 781050"/>
                <a:gd name="connsiteX47" fmla="*/ 480441 w 781050"/>
                <a:gd name="connsiteY47" fmla="*/ 159925 h 781050"/>
                <a:gd name="connsiteX48" fmla="*/ 487871 w 781050"/>
                <a:gd name="connsiteY48" fmla="*/ 79915 h 781050"/>
                <a:gd name="connsiteX49" fmla="*/ 584835 w 781050"/>
                <a:gd name="connsiteY49" fmla="*/ 75343 h 781050"/>
                <a:gd name="connsiteX50" fmla="*/ 612648 w 781050"/>
                <a:gd name="connsiteY50" fmla="*/ 139160 h 781050"/>
                <a:gd name="connsiteX51" fmla="*/ 649891 w 781050"/>
                <a:gd name="connsiteY51" fmla="*/ 81629 h 781050"/>
                <a:gd name="connsiteX52" fmla="*/ 666369 w 781050"/>
                <a:gd name="connsiteY52" fmla="*/ 30385 h 781050"/>
                <a:gd name="connsiteX53" fmla="*/ 677799 w 781050"/>
                <a:gd name="connsiteY53" fmla="*/ 76581 h 781050"/>
                <a:gd name="connsiteX54" fmla="*/ 780193 w 781050"/>
                <a:gd name="connsiteY54" fmla="*/ 9525 h 781050"/>
                <a:gd name="connsiteX55" fmla="*/ 713137 w 781050"/>
                <a:gd name="connsiteY55" fmla="*/ 111919 h 781050"/>
                <a:gd name="connsiteX56" fmla="*/ 759333 w 781050"/>
                <a:gd name="connsiteY56" fmla="*/ 123349 h 781050"/>
                <a:gd name="connsiteX57" fmla="*/ 708184 w 781050"/>
                <a:gd name="connsiteY57" fmla="*/ 139827 h 781050"/>
                <a:gd name="connsiteX58" fmla="*/ 650653 w 781050"/>
                <a:gd name="connsiteY58" fmla="*/ 177070 h 781050"/>
                <a:gd name="connsiteX59" fmla="*/ 714565 w 781050"/>
                <a:gd name="connsiteY59" fmla="*/ 204883 h 781050"/>
                <a:gd name="connsiteX60" fmla="*/ 709994 w 781050"/>
                <a:gd name="connsiteY60" fmla="*/ 301847 h 781050"/>
                <a:gd name="connsiteX61" fmla="*/ 630079 w 781050"/>
                <a:gd name="connsiteY61" fmla="*/ 309277 h 781050"/>
                <a:gd name="connsiteX62" fmla="*/ 620268 w 781050"/>
                <a:gd name="connsiteY62" fmla="*/ 268129 h 781050"/>
                <a:gd name="connsiteX63" fmla="*/ 640080 w 781050"/>
                <a:gd name="connsiteY63" fmla="*/ 269462 h 781050"/>
                <a:gd name="connsiteX64" fmla="*/ 648462 w 781050"/>
                <a:gd name="connsiteY64" fmla="*/ 293370 h 781050"/>
                <a:gd name="connsiteX65" fmla="*/ 694944 w 781050"/>
                <a:gd name="connsiteY65" fmla="*/ 287465 h 781050"/>
                <a:gd name="connsiteX66" fmla="*/ 698373 w 781050"/>
                <a:gd name="connsiteY66" fmla="*/ 220409 h 781050"/>
                <a:gd name="connsiteX67" fmla="*/ 596456 w 781050"/>
                <a:gd name="connsiteY67" fmla="*/ 230696 h 781050"/>
                <a:gd name="connsiteX68" fmla="*/ 564166 w 781050"/>
                <a:gd name="connsiteY68" fmla="*/ 303943 h 781050"/>
                <a:gd name="connsiteX69" fmla="*/ 589598 w 781050"/>
                <a:gd name="connsiteY69" fmla="*/ 338804 h 781050"/>
                <a:gd name="connsiteX70" fmla="*/ 529590 w 781050"/>
                <a:gd name="connsiteY70" fmla="*/ 297656 h 781050"/>
                <a:gd name="connsiteX71" fmla="*/ 512064 w 781050"/>
                <a:gd name="connsiteY71" fmla="*/ 368713 h 781050"/>
                <a:gd name="connsiteX72" fmla="*/ 413671 w 781050"/>
                <a:gd name="connsiteY72" fmla="*/ 394811 h 781050"/>
                <a:gd name="connsiteX73" fmla="*/ 509588 w 781050"/>
                <a:gd name="connsiteY73" fmla="*/ 420910 h 781050"/>
                <a:gd name="connsiteX74" fmla="*/ 527114 w 781050"/>
                <a:gd name="connsiteY74" fmla="*/ 491966 h 781050"/>
                <a:gd name="connsiteX75" fmla="*/ 587216 w 781050"/>
                <a:gd name="connsiteY75" fmla="*/ 450818 h 781050"/>
                <a:gd name="connsiteX76" fmla="*/ 561785 w 781050"/>
                <a:gd name="connsiteY76" fmla="*/ 485680 h 781050"/>
                <a:gd name="connsiteX77" fmla="*/ 594170 w 781050"/>
                <a:gd name="connsiteY77" fmla="*/ 558927 h 781050"/>
                <a:gd name="connsiteX78" fmla="*/ 696087 w 781050"/>
                <a:gd name="connsiteY78" fmla="*/ 569214 h 781050"/>
                <a:gd name="connsiteX79" fmla="*/ 692658 w 781050"/>
                <a:gd name="connsiteY79" fmla="*/ 502158 h 781050"/>
                <a:gd name="connsiteX80" fmla="*/ 646176 w 781050"/>
                <a:gd name="connsiteY80" fmla="*/ 496253 h 781050"/>
                <a:gd name="connsiteX81" fmla="*/ 637794 w 781050"/>
                <a:gd name="connsiteY81" fmla="*/ 520160 h 781050"/>
                <a:gd name="connsiteX82" fmla="*/ 617982 w 781050"/>
                <a:gd name="connsiteY82" fmla="*/ 521494 h 781050"/>
                <a:gd name="connsiteX83" fmla="*/ 627793 w 781050"/>
                <a:gd name="connsiteY83" fmla="*/ 480346 h 781050"/>
                <a:gd name="connsiteX84" fmla="*/ 707803 w 781050"/>
                <a:gd name="connsiteY84" fmla="*/ 487680 h 781050"/>
                <a:gd name="connsiteX85" fmla="*/ 712375 w 781050"/>
                <a:gd name="connsiteY85" fmla="*/ 584645 h 781050"/>
                <a:gd name="connsiteX86" fmla="*/ 648462 w 781050"/>
                <a:gd name="connsiteY86" fmla="*/ 612458 h 781050"/>
                <a:gd name="connsiteX87" fmla="*/ 705993 w 781050"/>
                <a:gd name="connsiteY87" fmla="*/ 649700 h 781050"/>
                <a:gd name="connsiteX88" fmla="*/ 757142 w 781050"/>
                <a:gd name="connsiteY88" fmla="*/ 666179 h 781050"/>
                <a:gd name="connsiteX89" fmla="*/ 710946 w 781050"/>
                <a:gd name="connsiteY89" fmla="*/ 677704 h 781050"/>
                <a:gd name="connsiteX90" fmla="*/ 778002 w 781050"/>
                <a:gd name="connsiteY90" fmla="*/ 780098 h 781050"/>
                <a:gd name="connsiteX91" fmla="*/ 675608 w 781050"/>
                <a:gd name="connsiteY91" fmla="*/ 713042 h 781050"/>
                <a:gd name="connsiteX92" fmla="*/ 664178 w 781050"/>
                <a:gd name="connsiteY92" fmla="*/ 759238 h 781050"/>
                <a:gd name="connsiteX93" fmla="*/ 647700 w 781050"/>
                <a:gd name="connsiteY93" fmla="*/ 708088 h 781050"/>
                <a:gd name="connsiteX94" fmla="*/ 610457 w 781050"/>
                <a:gd name="connsiteY94" fmla="*/ 650558 h 781050"/>
                <a:gd name="connsiteX95" fmla="*/ 582644 w 781050"/>
                <a:gd name="connsiteY95" fmla="*/ 714470 h 781050"/>
                <a:gd name="connsiteX96" fmla="*/ 485680 w 781050"/>
                <a:gd name="connsiteY96" fmla="*/ 709898 h 781050"/>
                <a:gd name="connsiteX97" fmla="*/ 478346 w 781050"/>
                <a:gd name="connsiteY97" fmla="*/ 629984 h 781050"/>
                <a:gd name="connsiteX98" fmla="*/ 519494 w 781050"/>
                <a:gd name="connsiteY98" fmla="*/ 620078 h 781050"/>
                <a:gd name="connsiteX99" fmla="*/ 518160 w 781050"/>
                <a:gd name="connsiteY99" fmla="*/ 639890 h 781050"/>
                <a:gd name="connsiteX100" fmla="*/ 494252 w 781050"/>
                <a:gd name="connsiteY100" fmla="*/ 648272 h 781050"/>
                <a:gd name="connsiteX101" fmla="*/ 500158 w 781050"/>
                <a:gd name="connsiteY101" fmla="*/ 694754 h 781050"/>
                <a:gd name="connsiteX102" fmla="*/ 567214 w 781050"/>
                <a:gd name="connsiteY102" fmla="*/ 698183 h 781050"/>
                <a:gd name="connsiteX103" fmla="*/ 556927 w 781050"/>
                <a:gd name="connsiteY103" fmla="*/ 596265 h 781050"/>
                <a:gd name="connsiteX104" fmla="*/ 483680 w 781050"/>
                <a:gd name="connsiteY104" fmla="*/ 563975 h 781050"/>
                <a:gd name="connsiteX105" fmla="*/ 448818 w 781050"/>
                <a:gd name="connsiteY105" fmla="*/ 589407 h 781050"/>
                <a:gd name="connsiteX106" fmla="*/ 489966 w 781050"/>
                <a:gd name="connsiteY106" fmla="*/ 529400 h 781050"/>
                <a:gd name="connsiteX107" fmla="*/ 418910 w 781050"/>
                <a:gd name="connsiteY107" fmla="*/ 511874 h 781050"/>
                <a:gd name="connsiteX108" fmla="*/ 392811 w 781050"/>
                <a:gd name="connsiteY108" fmla="*/ 413480 h 781050"/>
                <a:gd name="connsiteX109" fmla="*/ 366713 w 781050"/>
                <a:gd name="connsiteY109" fmla="*/ 509397 h 781050"/>
                <a:gd name="connsiteX110" fmla="*/ 295656 w 781050"/>
                <a:gd name="connsiteY110" fmla="*/ 526923 h 781050"/>
                <a:gd name="connsiteX111" fmla="*/ 336804 w 781050"/>
                <a:gd name="connsiteY111" fmla="*/ 586931 h 781050"/>
                <a:gd name="connsiteX112" fmla="*/ 301943 w 781050"/>
                <a:gd name="connsiteY112" fmla="*/ 561499 h 781050"/>
                <a:gd name="connsiteX113" fmla="*/ 228695 w 781050"/>
                <a:gd name="connsiteY113" fmla="*/ 593789 h 781050"/>
                <a:gd name="connsiteX114" fmla="*/ 218408 w 781050"/>
                <a:gd name="connsiteY114" fmla="*/ 695706 h 781050"/>
                <a:gd name="connsiteX115" fmla="*/ 285464 w 781050"/>
                <a:gd name="connsiteY115" fmla="*/ 692277 h 781050"/>
                <a:gd name="connsiteX116" fmla="*/ 291370 w 781050"/>
                <a:gd name="connsiteY116" fmla="*/ 645795 h 781050"/>
                <a:gd name="connsiteX117" fmla="*/ 267462 w 781050"/>
                <a:gd name="connsiteY117" fmla="*/ 637413 h 781050"/>
                <a:gd name="connsiteX118" fmla="*/ 266129 w 781050"/>
                <a:gd name="connsiteY118" fmla="*/ 617601 h 781050"/>
                <a:gd name="connsiteX119" fmla="*/ 307277 w 781050"/>
                <a:gd name="connsiteY119" fmla="*/ 627412 h 781050"/>
                <a:gd name="connsiteX120" fmla="*/ 299847 w 781050"/>
                <a:gd name="connsiteY120" fmla="*/ 707327 h 781050"/>
                <a:gd name="connsiteX121" fmla="*/ 202883 w 781050"/>
                <a:gd name="connsiteY121" fmla="*/ 711899 h 781050"/>
                <a:gd name="connsiteX122" fmla="*/ 175069 w 781050"/>
                <a:gd name="connsiteY122" fmla="*/ 648081 h 781050"/>
                <a:gd name="connsiteX123" fmla="*/ 137827 w 781050"/>
                <a:gd name="connsiteY123" fmla="*/ 705612 h 781050"/>
                <a:gd name="connsiteX124" fmla="*/ 121349 w 781050"/>
                <a:gd name="connsiteY124" fmla="*/ 756857 h 781050"/>
                <a:gd name="connsiteX125" fmla="*/ 109919 w 781050"/>
                <a:gd name="connsiteY125" fmla="*/ 710660 h 781050"/>
                <a:gd name="connsiteX126" fmla="*/ 7144 w 781050"/>
                <a:gd name="connsiteY126" fmla="*/ 778193 h 781050"/>
                <a:gd name="connsiteX127" fmla="*/ 74200 w 781050"/>
                <a:gd name="connsiteY127" fmla="*/ 675799 h 781050"/>
                <a:gd name="connsiteX128" fmla="*/ 28004 w 781050"/>
                <a:gd name="connsiteY128" fmla="*/ 664369 h 781050"/>
                <a:gd name="connsiteX129" fmla="*/ 79248 w 781050"/>
                <a:gd name="connsiteY129" fmla="*/ 647890 h 781050"/>
                <a:gd name="connsiteX130" fmla="*/ 136779 w 781050"/>
                <a:gd name="connsiteY130" fmla="*/ 610648 h 781050"/>
                <a:gd name="connsiteX131" fmla="*/ 72962 w 781050"/>
                <a:gd name="connsiteY131" fmla="*/ 582835 h 781050"/>
                <a:gd name="connsiteX132" fmla="*/ 77534 w 781050"/>
                <a:gd name="connsiteY132" fmla="*/ 485870 h 781050"/>
                <a:gd name="connsiteX133" fmla="*/ 157544 w 781050"/>
                <a:gd name="connsiteY133" fmla="*/ 478441 h 781050"/>
                <a:gd name="connsiteX134" fmla="*/ 167354 w 781050"/>
                <a:gd name="connsiteY134" fmla="*/ 519589 h 781050"/>
                <a:gd name="connsiteX135" fmla="*/ 147542 w 781050"/>
                <a:gd name="connsiteY135" fmla="*/ 518255 h 781050"/>
                <a:gd name="connsiteX136" fmla="*/ 139160 w 781050"/>
                <a:gd name="connsiteY136" fmla="*/ 494348 h 781050"/>
                <a:gd name="connsiteX137" fmla="*/ 92678 w 781050"/>
                <a:gd name="connsiteY137" fmla="*/ 500253 h 781050"/>
                <a:gd name="connsiteX138" fmla="*/ 89249 w 781050"/>
                <a:gd name="connsiteY138" fmla="*/ 567309 h 781050"/>
                <a:gd name="connsiteX139" fmla="*/ 191167 w 781050"/>
                <a:gd name="connsiteY139" fmla="*/ 557022 h 781050"/>
                <a:gd name="connsiteX140" fmla="*/ 223456 w 781050"/>
                <a:gd name="connsiteY140" fmla="*/ 483775 h 781050"/>
                <a:gd name="connsiteX141" fmla="*/ 198025 w 781050"/>
                <a:gd name="connsiteY141" fmla="*/ 448913 h 781050"/>
                <a:gd name="connsiteX142" fmla="*/ 258128 w 781050"/>
                <a:gd name="connsiteY142" fmla="*/ 490061 h 781050"/>
                <a:gd name="connsiteX143" fmla="*/ 275654 w 781050"/>
                <a:gd name="connsiteY143" fmla="*/ 419005 h 781050"/>
                <a:gd name="connsiteX144" fmla="*/ 374047 w 781050"/>
                <a:gd name="connsiteY144" fmla="*/ 392716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781050" h="78105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grpFill/>
            <a:ln w="12700" cap="rnd">
              <a:noFill/>
              <a:prstDash val="solid"/>
              <a:round/>
            </a:ln>
            <a:effectLst>
              <a:outerShdw blurRad="139700" sx="102000" sy="102000" algn="ctr" rotWithShape="0">
                <a:prstClr val="black">
                  <a:alpha val="23000"/>
                </a:prstClr>
              </a:outerShdw>
            </a:effectLst>
          </p:spPr>
          <p:txBody>
            <a:bodyPr anchor="ctr"/>
            <a:lstStyle/>
            <a:p>
              <a:pPr eaLnBrk="0" hangingPunct="0">
                <a:defRPr/>
              </a:pPr>
              <a:endParaRPr lang="ru-RU" sz="2400" dirty="0">
                <a:latin typeface="Tahoma" panose="020B0604030504040204" pitchFamily="34" charset="0"/>
                <a:ea typeface="Tahoma" panose="020B0604030504040204" pitchFamily="34" charset="0"/>
                <a:cs typeface="Tahoma" panose="020B0604030504040204" pitchFamily="34" charset="0"/>
              </a:endParaRPr>
            </a:p>
          </p:txBody>
        </p:sp>
        <p:sp>
          <p:nvSpPr>
            <p:cNvPr id="112" name="Graphic 1">
              <a:extLst>
                <a:ext uri="{FF2B5EF4-FFF2-40B4-BE49-F238E27FC236}">
                  <a16:creationId xmlns:a16="http://schemas.microsoft.com/office/drawing/2014/main" id="{4D7FE1F4-DA79-4BEA-B68D-8ED6A3859731}"/>
                </a:ext>
              </a:extLst>
            </p:cNvPr>
            <p:cNvSpPr/>
            <p:nvPr/>
          </p:nvSpPr>
          <p:spPr>
            <a:xfrm>
              <a:off x="464266" y="3189767"/>
              <a:ext cx="485172" cy="474408"/>
            </a:xfrm>
            <a:custGeom>
              <a:avLst/>
              <a:gdLst>
                <a:gd name="connsiteX0" fmla="*/ 374047 w 781050"/>
                <a:gd name="connsiteY0" fmla="*/ 392716 h 781050"/>
                <a:gd name="connsiteX1" fmla="*/ 278130 w 781050"/>
                <a:gd name="connsiteY1" fmla="*/ 366617 h 781050"/>
                <a:gd name="connsiteX2" fmla="*/ 260604 w 781050"/>
                <a:gd name="connsiteY2" fmla="*/ 295561 h 781050"/>
                <a:gd name="connsiteX3" fmla="*/ 200597 w 781050"/>
                <a:gd name="connsiteY3" fmla="*/ 336709 h 781050"/>
                <a:gd name="connsiteX4" fmla="*/ 226028 w 781050"/>
                <a:gd name="connsiteY4" fmla="*/ 301847 h 781050"/>
                <a:gd name="connsiteX5" fmla="*/ 193643 w 781050"/>
                <a:gd name="connsiteY5" fmla="*/ 228600 h 781050"/>
                <a:gd name="connsiteX6" fmla="*/ 91726 w 781050"/>
                <a:gd name="connsiteY6" fmla="*/ 218313 h 781050"/>
                <a:gd name="connsiteX7" fmla="*/ 95155 w 781050"/>
                <a:gd name="connsiteY7" fmla="*/ 285369 h 781050"/>
                <a:gd name="connsiteX8" fmla="*/ 141637 w 781050"/>
                <a:gd name="connsiteY8" fmla="*/ 291275 h 781050"/>
                <a:gd name="connsiteX9" fmla="*/ 150019 w 781050"/>
                <a:gd name="connsiteY9" fmla="*/ 267367 h 781050"/>
                <a:gd name="connsiteX10" fmla="*/ 169831 w 781050"/>
                <a:gd name="connsiteY10" fmla="*/ 266033 h 781050"/>
                <a:gd name="connsiteX11" fmla="*/ 160020 w 781050"/>
                <a:gd name="connsiteY11" fmla="*/ 307181 h 781050"/>
                <a:gd name="connsiteX12" fmla="*/ 80010 w 781050"/>
                <a:gd name="connsiteY12" fmla="*/ 299752 h 781050"/>
                <a:gd name="connsiteX13" fmla="*/ 75438 w 781050"/>
                <a:gd name="connsiteY13" fmla="*/ 202787 h 781050"/>
                <a:gd name="connsiteX14" fmla="*/ 139351 w 781050"/>
                <a:gd name="connsiteY14" fmla="*/ 174974 h 781050"/>
                <a:gd name="connsiteX15" fmla="*/ 81820 w 781050"/>
                <a:gd name="connsiteY15" fmla="*/ 137732 h 781050"/>
                <a:gd name="connsiteX16" fmla="*/ 30671 w 781050"/>
                <a:gd name="connsiteY16" fmla="*/ 121253 h 781050"/>
                <a:gd name="connsiteX17" fmla="*/ 76867 w 781050"/>
                <a:gd name="connsiteY17" fmla="*/ 109823 h 781050"/>
                <a:gd name="connsiteX18" fmla="*/ 9620 w 781050"/>
                <a:gd name="connsiteY18" fmla="*/ 7144 h 781050"/>
                <a:gd name="connsiteX19" fmla="*/ 112014 w 781050"/>
                <a:gd name="connsiteY19" fmla="*/ 74200 h 781050"/>
                <a:gd name="connsiteX20" fmla="*/ 123444 w 781050"/>
                <a:gd name="connsiteY20" fmla="*/ 28004 h 781050"/>
                <a:gd name="connsiteX21" fmla="*/ 139922 w 781050"/>
                <a:gd name="connsiteY21" fmla="*/ 79248 h 781050"/>
                <a:gd name="connsiteX22" fmla="*/ 177165 w 781050"/>
                <a:gd name="connsiteY22" fmla="*/ 136779 h 781050"/>
                <a:gd name="connsiteX23" fmla="*/ 204978 w 781050"/>
                <a:gd name="connsiteY23" fmla="*/ 72866 h 781050"/>
                <a:gd name="connsiteX24" fmla="*/ 301943 w 781050"/>
                <a:gd name="connsiteY24" fmla="*/ 77438 h 781050"/>
                <a:gd name="connsiteX25" fmla="*/ 309372 w 781050"/>
                <a:gd name="connsiteY25" fmla="*/ 157353 h 781050"/>
                <a:gd name="connsiteX26" fmla="*/ 268224 w 781050"/>
                <a:gd name="connsiteY26" fmla="*/ 167164 h 781050"/>
                <a:gd name="connsiteX27" fmla="*/ 269558 w 781050"/>
                <a:gd name="connsiteY27" fmla="*/ 147352 h 781050"/>
                <a:gd name="connsiteX28" fmla="*/ 293465 w 781050"/>
                <a:gd name="connsiteY28" fmla="*/ 138970 h 781050"/>
                <a:gd name="connsiteX29" fmla="*/ 287560 w 781050"/>
                <a:gd name="connsiteY29" fmla="*/ 92488 h 781050"/>
                <a:gd name="connsiteX30" fmla="*/ 220504 w 781050"/>
                <a:gd name="connsiteY30" fmla="*/ 89059 h 781050"/>
                <a:gd name="connsiteX31" fmla="*/ 230791 w 781050"/>
                <a:gd name="connsiteY31" fmla="*/ 190976 h 781050"/>
                <a:gd name="connsiteX32" fmla="*/ 304038 w 781050"/>
                <a:gd name="connsiteY32" fmla="*/ 223266 h 781050"/>
                <a:gd name="connsiteX33" fmla="*/ 338900 w 781050"/>
                <a:gd name="connsiteY33" fmla="*/ 197930 h 781050"/>
                <a:gd name="connsiteX34" fmla="*/ 297752 w 781050"/>
                <a:gd name="connsiteY34" fmla="*/ 257937 h 781050"/>
                <a:gd name="connsiteX35" fmla="*/ 368808 w 781050"/>
                <a:gd name="connsiteY35" fmla="*/ 275463 h 781050"/>
                <a:gd name="connsiteX36" fmla="*/ 394907 w 781050"/>
                <a:gd name="connsiteY36" fmla="*/ 373856 h 781050"/>
                <a:gd name="connsiteX37" fmla="*/ 421005 w 781050"/>
                <a:gd name="connsiteY37" fmla="*/ 277940 h 781050"/>
                <a:gd name="connsiteX38" fmla="*/ 492062 w 781050"/>
                <a:gd name="connsiteY38" fmla="*/ 260414 h 781050"/>
                <a:gd name="connsiteX39" fmla="*/ 450914 w 781050"/>
                <a:gd name="connsiteY39" fmla="*/ 200406 h 781050"/>
                <a:gd name="connsiteX40" fmla="*/ 485775 w 781050"/>
                <a:gd name="connsiteY40" fmla="*/ 225838 h 781050"/>
                <a:gd name="connsiteX41" fmla="*/ 559022 w 781050"/>
                <a:gd name="connsiteY41" fmla="*/ 193548 h 781050"/>
                <a:gd name="connsiteX42" fmla="*/ 569309 w 781050"/>
                <a:gd name="connsiteY42" fmla="*/ 91631 h 781050"/>
                <a:gd name="connsiteX43" fmla="*/ 502253 w 781050"/>
                <a:gd name="connsiteY43" fmla="*/ 95059 h 781050"/>
                <a:gd name="connsiteX44" fmla="*/ 496348 w 781050"/>
                <a:gd name="connsiteY44" fmla="*/ 141542 h 781050"/>
                <a:gd name="connsiteX45" fmla="*/ 520256 w 781050"/>
                <a:gd name="connsiteY45" fmla="*/ 149924 h 781050"/>
                <a:gd name="connsiteX46" fmla="*/ 521589 w 781050"/>
                <a:gd name="connsiteY46" fmla="*/ 169736 h 781050"/>
                <a:gd name="connsiteX47" fmla="*/ 480441 w 781050"/>
                <a:gd name="connsiteY47" fmla="*/ 159925 h 781050"/>
                <a:gd name="connsiteX48" fmla="*/ 487871 w 781050"/>
                <a:gd name="connsiteY48" fmla="*/ 79915 h 781050"/>
                <a:gd name="connsiteX49" fmla="*/ 584835 w 781050"/>
                <a:gd name="connsiteY49" fmla="*/ 75343 h 781050"/>
                <a:gd name="connsiteX50" fmla="*/ 612648 w 781050"/>
                <a:gd name="connsiteY50" fmla="*/ 139160 h 781050"/>
                <a:gd name="connsiteX51" fmla="*/ 649891 w 781050"/>
                <a:gd name="connsiteY51" fmla="*/ 81629 h 781050"/>
                <a:gd name="connsiteX52" fmla="*/ 666369 w 781050"/>
                <a:gd name="connsiteY52" fmla="*/ 30385 h 781050"/>
                <a:gd name="connsiteX53" fmla="*/ 677799 w 781050"/>
                <a:gd name="connsiteY53" fmla="*/ 76581 h 781050"/>
                <a:gd name="connsiteX54" fmla="*/ 780193 w 781050"/>
                <a:gd name="connsiteY54" fmla="*/ 9525 h 781050"/>
                <a:gd name="connsiteX55" fmla="*/ 713137 w 781050"/>
                <a:gd name="connsiteY55" fmla="*/ 111919 h 781050"/>
                <a:gd name="connsiteX56" fmla="*/ 759333 w 781050"/>
                <a:gd name="connsiteY56" fmla="*/ 123349 h 781050"/>
                <a:gd name="connsiteX57" fmla="*/ 708184 w 781050"/>
                <a:gd name="connsiteY57" fmla="*/ 139827 h 781050"/>
                <a:gd name="connsiteX58" fmla="*/ 650653 w 781050"/>
                <a:gd name="connsiteY58" fmla="*/ 177070 h 781050"/>
                <a:gd name="connsiteX59" fmla="*/ 714565 w 781050"/>
                <a:gd name="connsiteY59" fmla="*/ 204883 h 781050"/>
                <a:gd name="connsiteX60" fmla="*/ 709994 w 781050"/>
                <a:gd name="connsiteY60" fmla="*/ 301847 h 781050"/>
                <a:gd name="connsiteX61" fmla="*/ 630079 w 781050"/>
                <a:gd name="connsiteY61" fmla="*/ 309277 h 781050"/>
                <a:gd name="connsiteX62" fmla="*/ 620268 w 781050"/>
                <a:gd name="connsiteY62" fmla="*/ 268129 h 781050"/>
                <a:gd name="connsiteX63" fmla="*/ 640080 w 781050"/>
                <a:gd name="connsiteY63" fmla="*/ 269462 h 781050"/>
                <a:gd name="connsiteX64" fmla="*/ 648462 w 781050"/>
                <a:gd name="connsiteY64" fmla="*/ 293370 h 781050"/>
                <a:gd name="connsiteX65" fmla="*/ 694944 w 781050"/>
                <a:gd name="connsiteY65" fmla="*/ 287465 h 781050"/>
                <a:gd name="connsiteX66" fmla="*/ 698373 w 781050"/>
                <a:gd name="connsiteY66" fmla="*/ 220409 h 781050"/>
                <a:gd name="connsiteX67" fmla="*/ 596456 w 781050"/>
                <a:gd name="connsiteY67" fmla="*/ 230696 h 781050"/>
                <a:gd name="connsiteX68" fmla="*/ 564166 w 781050"/>
                <a:gd name="connsiteY68" fmla="*/ 303943 h 781050"/>
                <a:gd name="connsiteX69" fmla="*/ 589598 w 781050"/>
                <a:gd name="connsiteY69" fmla="*/ 338804 h 781050"/>
                <a:gd name="connsiteX70" fmla="*/ 529590 w 781050"/>
                <a:gd name="connsiteY70" fmla="*/ 297656 h 781050"/>
                <a:gd name="connsiteX71" fmla="*/ 512064 w 781050"/>
                <a:gd name="connsiteY71" fmla="*/ 368713 h 781050"/>
                <a:gd name="connsiteX72" fmla="*/ 413671 w 781050"/>
                <a:gd name="connsiteY72" fmla="*/ 394811 h 781050"/>
                <a:gd name="connsiteX73" fmla="*/ 509588 w 781050"/>
                <a:gd name="connsiteY73" fmla="*/ 420910 h 781050"/>
                <a:gd name="connsiteX74" fmla="*/ 527114 w 781050"/>
                <a:gd name="connsiteY74" fmla="*/ 491966 h 781050"/>
                <a:gd name="connsiteX75" fmla="*/ 587216 w 781050"/>
                <a:gd name="connsiteY75" fmla="*/ 450818 h 781050"/>
                <a:gd name="connsiteX76" fmla="*/ 561785 w 781050"/>
                <a:gd name="connsiteY76" fmla="*/ 485680 h 781050"/>
                <a:gd name="connsiteX77" fmla="*/ 594170 w 781050"/>
                <a:gd name="connsiteY77" fmla="*/ 558927 h 781050"/>
                <a:gd name="connsiteX78" fmla="*/ 696087 w 781050"/>
                <a:gd name="connsiteY78" fmla="*/ 569214 h 781050"/>
                <a:gd name="connsiteX79" fmla="*/ 692658 w 781050"/>
                <a:gd name="connsiteY79" fmla="*/ 502158 h 781050"/>
                <a:gd name="connsiteX80" fmla="*/ 646176 w 781050"/>
                <a:gd name="connsiteY80" fmla="*/ 496253 h 781050"/>
                <a:gd name="connsiteX81" fmla="*/ 637794 w 781050"/>
                <a:gd name="connsiteY81" fmla="*/ 520160 h 781050"/>
                <a:gd name="connsiteX82" fmla="*/ 617982 w 781050"/>
                <a:gd name="connsiteY82" fmla="*/ 521494 h 781050"/>
                <a:gd name="connsiteX83" fmla="*/ 627793 w 781050"/>
                <a:gd name="connsiteY83" fmla="*/ 480346 h 781050"/>
                <a:gd name="connsiteX84" fmla="*/ 707803 w 781050"/>
                <a:gd name="connsiteY84" fmla="*/ 487680 h 781050"/>
                <a:gd name="connsiteX85" fmla="*/ 712375 w 781050"/>
                <a:gd name="connsiteY85" fmla="*/ 584645 h 781050"/>
                <a:gd name="connsiteX86" fmla="*/ 648462 w 781050"/>
                <a:gd name="connsiteY86" fmla="*/ 612458 h 781050"/>
                <a:gd name="connsiteX87" fmla="*/ 705993 w 781050"/>
                <a:gd name="connsiteY87" fmla="*/ 649700 h 781050"/>
                <a:gd name="connsiteX88" fmla="*/ 757142 w 781050"/>
                <a:gd name="connsiteY88" fmla="*/ 666179 h 781050"/>
                <a:gd name="connsiteX89" fmla="*/ 710946 w 781050"/>
                <a:gd name="connsiteY89" fmla="*/ 677704 h 781050"/>
                <a:gd name="connsiteX90" fmla="*/ 778002 w 781050"/>
                <a:gd name="connsiteY90" fmla="*/ 780098 h 781050"/>
                <a:gd name="connsiteX91" fmla="*/ 675608 w 781050"/>
                <a:gd name="connsiteY91" fmla="*/ 713042 h 781050"/>
                <a:gd name="connsiteX92" fmla="*/ 664178 w 781050"/>
                <a:gd name="connsiteY92" fmla="*/ 759238 h 781050"/>
                <a:gd name="connsiteX93" fmla="*/ 647700 w 781050"/>
                <a:gd name="connsiteY93" fmla="*/ 708088 h 781050"/>
                <a:gd name="connsiteX94" fmla="*/ 610457 w 781050"/>
                <a:gd name="connsiteY94" fmla="*/ 650558 h 781050"/>
                <a:gd name="connsiteX95" fmla="*/ 582644 w 781050"/>
                <a:gd name="connsiteY95" fmla="*/ 714470 h 781050"/>
                <a:gd name="connsiteX96" fmla="*/ 485680 w 781050"/>
                <a:gd name="connsiteY96" fmla="*/ 709898 h 781050"/>
                <a:gd name="connsiteX97" fmla="*/ 478346 w 781050"/>
                <a:gd name="connsiteY97" fmla="*/ 629984 h 781050"/>
                <a:gd name="connsiteX98" fmla="*/ 519494 w 781050"/>
                <a:gd name="connsiteY98" fmla="*/ 620078 h 781050"/>
                <a:gd name="connsiteX99" fmla="*/ 518160 w 781050"/>
                <a:gd name="connsiteY99" fmla="*/ 639890 h 781050"/>
                <a:gd name="connsiteX100" fmla="*/ 494252 w 781050"/>
                <a:gd name="connsiteY100" fmla="*/ 648272 h 781050"/>
                <a:gd name="connsiteX101" fmla="*/ 500158 w 781050"/>
                <a:gd name="connsiteY101" fmla="*/ 694754 h 781050"/>
                <a:gd name="connsiteX102" fmla="*/ 567214 w 781050"/>
                <a:gd name="connsiteY102" fmla="*/ 698183 h 781050"/>
                <a:gd name="connsiteX103" fmla="*/ 556927 w 781050"/>
                <a:gd name="connsiteY103" fmla="*/ 596265 h 781050"/>
                <a:gd name="connsiteX104" fmla="*/ 483680 w 781050"/>
                <a:gd name="connsiteY104" fmla="*/ 563975 h 781050"/>
                <a:gd name="connsiteX105" fmla="*/ 448818 w 781050"/>
                <a:gd name="connsiteY105" fmla="*/ 589407 h 781050"/>
                <a:gd name="connsiteX106" fmla="*/ 489966 w 781050"/>
                <a:gd name="connsiteY106" fmla="*/ 529400 h 781050"/>
                <a:gd name="connsiteX107" fmla="*/ 418910 w 781050"/>
                <a:gd name="connsiteY107" fmla="*/ 511874 h 781050"/>
                <a:gd name="connsiteX108" fmla="*/ 392811 w 781050"/>
                <a:gd name="connsiteY108" fmla="*/ 413480 h 781050"/>
                <a:gd name="connsiteX109" fmla="*/ 366713 w 781050"/>
                <a:gd name="connsiteY109" fmla="*/ 509397 h 781050"/>
                <a:gd name="connsiteX110" fmla="*/ 295656 w 781050"/>
                <a:gd name="connsiteY110" fmla="*/ 526923 h 781050"/>
                <a:gd name="connsiteX111" fmla="*/ 336804 w 781050"/>
                <a:gd name="connsiteY111" fmla="*/ 586931 h 781050"/>
                <a:gd name="connsiteX112" fmla="*/ 301943 w 781050"/>
                <a:gd name="connsiteY112" fmla="*/ 561499 h 781050"/>
                <a:gd name="connsiteX113" fmla="*/ 228695 w 781050"/>
                <a:gd name="connsiteY113" fmla="*/ 593789 h 781050"/>
                <a:gd name="connsiteX114" fmla="*/ 218408 w 781050"/>
                <a:gd name="connsiteY114" fmla="*/ 695706 h 781050"/>
                <a:gd name="connsiteX115" fmla="*/ 285464 w 781050"/>
                <a:gd name="connsiteY115" fmla="*/ 692277 h 781050"/>
                <a:gd name="connsiteX116" fmla="*/ 291370 w 781050"/>
                <a:gd name="connsiteY116" fmla="*/ 645795 h 781050"/>
                <a:gd name="connsiteX117" fmla="*/ 267462 w 781050"/>
                <a:gd name="connsiteY117" fmla="*/ 637413 h 781050"/>
                <a:gd name="connsiteX118" fmla="*/ 266129 w 781050"/>
                <a:gd name="connsiteY118" fmla="*/ 617601 h 781050"/>
                <a:gd name="connsiteX119" fmla="*/ 307277 w 781050"/>
                <a:gd name="connsiteY119" fmla="*/ 627412 h 781050"/>
                <a:gd name="connsiteX120" fmla="*/ 299847 w 781050"/>
                <a:gd name="connsiteY120" fmla="*/ 707327 h 781050"/>
                <a:gd name="connsiteX121" fmla="*/ 202883 w 781050"/>
                <a:gd name="connsiteY121" fmla="*/ 711899 h 781050"/>
                <a:gd name="connsiteX122" fmla="*/ 175069 w 781050"/>
                <a:gd name="connsiteY122" fmla="*/ 648081 h 781050"/>
                <a:gd name="connsiteX123" fmla="*/ 137827 w 781050"/>
                <a:gd name="connsiteY123" fmla="*/ 705612 h 781050"/>
                <a:gd name="connsiteX124" fmla="*/ 121349 w 781050"/>
                <a:gd name="connsiteY124" fmla="*/ 756857 h 781050"/>
                <a:gd name="connsiteX125" fmla="*/ 109919 w 781050"/>
                <a:gd name="connsiteY125" fmla="*/ 710660 h 781050"/>
                <a:gd name="connsiteX126" fmla="*/ 7144 w 781050"/>
                <a:gd name="connsiteY126" fmla="*/ 778193 h 781050"/>
                <a:gd name="connsiteX127" fmla="*/ 74200 w 781050"/>
                <a:gd name="connsiteY127" fmla="*/ 675799 h 781050"/>
                <a:gd name="connsiteX128" fmla="*/ 28004 w 781050"/>
                <a:gd name="connsiteY128" fmla="*/ 664369 h 781050"/>
                <a:gd name="connsiteX129" fmla="*/ 79248 w 781050"/>
                <a:gd name="connsiteY129" fmla="*/ 647890 h 781050"/>
                <a:gd name="connsiteX130" fmla="*/ 136779 w 781050"/>
                <a:gd name="connsiteY130" fmla="*/ 610648 h 781050"/>
                <a:gd name="connsiteX131" fmla="*/ 72962 w 781050"/>
                <a:gd name="connsiteY131" fmla="*/ 582835 h 781050"/>
                <a:gd name="connsiteX132" fmla="*/ 77534 w 781050"/>
                <a:gd name="connsiteY132" fmla="*/ 485870 h 781050"/>
                <a:gd name="connsiteX133" fmla="*/ 157544 w 781050"/>
                <a:gd name="connsiteY133" fmla="*/ 478441 h 781050"/>
                <a:gd name="connsiteX134" fmla="*/ 167354 w 781050"/>
                <a:gd name="connsiteY134" fmla="*/ 519589 h 781050"/>
                <a:gd name="connsiteX135" fmla="*/ 147542 w 781050"/>
                <a:gd name="connsiteY135" fmla="*/ 518255 h 781050"/>
                <a:gd name="connsiteX136" fmla="*/ 139160 w 781050"/>
                <a:gd name="connsiteY136" fmla="*/ 494348 h 781050"/>
                <a:gd name="connsiteX137" fmla="*/ 92678 w 781050"/>
                <a:gd name="connsiteY137" fmla="*/ 500253 h 781050"/>
                <a:gd name="connsiteX138" fmla="*/ 89249 w 781050"/>
                <a:gd name="connsiteY138" fmla="*/ 567309 h 781050"/>
                <a:gd name="connsiteX139" fmla="*/ 191167 w 781050"/>
                <a:gd name="connsiteY139" fmla="*/ 557022 h 781050"/>
                <a:gd name="connsiteX140" fmla="*/ 223456 w 781050"/>
                <a:gd name="connsiteY140" fmla="*/ 483775 h 781050"/>
                <a:gd name="connsiteX141" fmla="*/ 198025 w 781050"/>
                <a:gd name="connsiteY141" fmla="*/ 448913 h 781050"/>
                <a:gd name="connsiteX142" fmla="*/ 258128 w 781050"/>
                <a:gd name="connsiteY142" fmla="*/ 490061 h 781050"/>
                <a:gd name="connsiteX143" fmla="*/ 275654 w 781050"/>
                <a:gd name="connsiteY143" fmla="*/ 419005 h 781050"/>
                <a:gd name="connsiteX144" fmla="*/ 374047 w 781050"/>
                <a:gd name="connsiteY144" fmla="*/ 392716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781050" h="78105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grpFill/>
            <a:ln w="12700" cap="rnd">
              <a:noFill/>
              <a:prstDash val="solid"/>
              <a:round/>
            </a:ln>
            <a:effectLst>
              <a:outerShdw blurRad="139700" sx="102000" sy="102000" algn="ctr" rotWithShape="0">
                <a:prstClr val="black">
                  <a:alpha val="23000"/>
                </a:prstClr>
              </a:outerShdw>
            </a:effectLst>
          </p:spPr>
          <p:txBody>
            <a:bodyPr anchor="ctr"/>
            <a:lstStyle/>
            <a:p>
              <a:pPr eaLnBrk="0" hangingPunct="0">
                <a:defRPr/>
              </a:pPr>
              <a:endParaRPr lang="ru-RU" sz="2400" dirty="0">
                <a:latin typeface="Tahoma" panose="020B0604030504040204" pitchFamily="34" charset="0"/>
                <a:ea typeface="Tahoma" panose="020B0604030504040204" pitchFamily="34" charset="0"/>
                <a:cs typeface="Tahoma" panose="020B0604030504040204" pitchFamily="34" charset="0"/>
              </a:endParaRPr>
            </a:p>
          </p:txBody>
        </p:sp>
        <p:sp>
          <p:nvSpPr>
            <p:cNvPr id="115" name="Graphic 1">
              <a:extLst>
                <a:ext uri="{FF2B5EF4-FFF2-40B4-BE49-F238E27FC236}">
                  <a16:creationId xmlns:a16="http://schemas.microsoft.com/office/drawing/2014/main" id="{810D097D-B676-4253-A13E-CF1825774DEC}"/>
                </a:ext>
              </a:extLst>
            </p:cNvPr>
            <p:cNvSpPr/>
            <p:nvPr/>
          </p:nvSpPr>
          <p:spPr>
            <a:xfrm>
              <a:off x="949439" y="3189767"/>
              <a:ext cx="485172" cy="474408"/>
            </a:xfrm>
            <a:custGeom>
              <a:avLst/>
              <a:gdLst>
                <a:gd name="connsiteX0" fmla="*/ 374047 w 781050"/>
                <a:gd name="connsiteY0" fmla="*/ 392716 h 781050"/>
                <a:gd name="connsiteX1" fmla="*/ 278130 w 781050"/>
                <a:gd name="connsiteY1" fmla="*/ 366617 h 781050"/>
                <a:gd name="connsiteX2" fmla="*/ 260604 w 781050"/>
                <a:gd name="connsiteY2" fmla="*/ 295561 h 781050"/>
                <a:gd name="connsiteX3" fmla="*/ 200597 w 781050"/>
                <a:gd name="connsiteY3" fmla="*/ 336709 h 781050"/>
                <a:gd name="connsiteX4" fmla="*/ 226028 w 781050"/>
                <a:gd name="connsiteY4" fmla="*/ 301847 h 781050"/>
                <a:gd name="connsiteX5" fmla="*/ 193643 w 781050"/>
                <a:gd name="connsiteY5" fmla="*/ 228600 h 781050"/>
                <a:gd name="connsiteX6" fmla="*/ 91726 w 781050"/>
                <a:gd name="connsiteY6" fmla="*/ 218313 h 781050"/>
                <a:gd name="connsiteX7" fmla="*/ 95155 w 781050"/>
                <a:gd name="connsiteY7" fmla="*/ 285369 h 781050"/>
                <a:gd name="connsiteX8" fmla="*/ 141637 w 781050"/>
                <a:gd name="connsiteY8" fmla="*/ 291275 h 781050"/>
                <a:gd name="connsiteX9" fmla="*/ 150019 w 781050"/>
                <a:gd name="connsiteY9" fmla="*/ 267367 h 781050"/>
                <a:gd name="connsiteX10" fmla="*/ 169831 w 781050"/>
                <a:gd name="connsiteY10" fmla="*/ 266033 h 781050"/>
                <a:gd name="connsiteX11" fmla="*/ 160020 w 781050"/>
                <a:gd name="connsiteY11" fmla="*/ 307181 h 781050"/>
                <a:gd name="connsiteX12" fmla="*/ 80010 w 781050"/>
                <a:gd name="connsiteY12" fmla="*/ 299752 h 781050"/>
                <a:gd name="connsiteX13" fmla="*/ 75438 w 781050"/>
                <a:gd name="connsiteY13" fmla="*/ 202787 h 781050"/>
                <a:gd name="connsiteX14" fmla="*/ 139351 w 781050"/>
                <a:gd name="connsiteY14" fmla="*/ 174974 h 781050"/>
                <a:gd name="connsiteX15" fmla="*/ 81820 w 781050"/>
                <a:gd name="connsiteY15" fmla="*/ 137732 h 781050"/>
                <a:gd name="connsiteX16" fmla="*/ 30671 w 781050"/>
                <a:gd name="connsiteY16" fmla="*/ 121253 h 781050"/>
                <a:gd name="connsiteX17" fmla="*/ 76867 w 781050"/>
                <a:gd name="connsiteY17" fmla="*/ 109823 h 781050"/>
                <a:gd name="connsiteX18" fmla="*/ 9620 w 781050"/>
                <a:gd name="connsiteY18" fmla="*/ 7144 h 781050"/>
                <a:gd name="connsiteX19" fmla="*/ 112014 w 781050"/>
                <a:gd name="connsiteY19" fmla="*/ 74200 h 781050"/>
                <a:gd name="connsiteX20" fmla="*/ 123444 w 781050"/>
                <a:gd name="connsiteY20" fmla="*/ 28004 h 781050"/>
                <a:gd name="connsiteX21" fmla="*/ 139922 w 781050"/>
                <a:gd name="connsiteY21" fmla="*/ 79248 h 781050"/>
                <a:gd name="connsiteX22" fmla="*/ 177165 w 781050"/>
                <a:gd name="connsiteY22" fmla="*/ 136779 h 781050"/>
                <a:gd name="connsiteX23" fmla="*/ 204978 w 781050"/>
                <a:gd name="connsiteY23" fmla="*/ 72866 h 781050"/>
                <a:gd name="connsiteX24" fmla="*/ 301943 w 781050"/>
                <a:gd name="connsiteY24" fmla="*/ 77438 h 781050"/>
                <a:gd name="connsiteX25" fmla="*/ 309372 w 781050"/>
                <a:gd name="connsiteY25" fmla="*/ 157353 h 781050"/>
                <a:gd name="connsiteX26" fmla="*/ 268224 w 781050"/>
                <a:gd name="connsiteY26" fmla="*/ 167164 h 781050"/>
                <a:gd name="connsiteX27" fmla="*/ 269558 w 781050"/>
                <a:gd name="connsiteY27" fmla="*/ 147352 h 781050"/>
                <a:gd name="connsiteX28" fmla="*/ 293465 w 781050"/>
                <a:gd name="connsiteY28" fmla="*/ 138970 h 781050"/>
                <a:gd name="connsiteX29" fmla="*/ 287560 w 781050"/>
                <a:gd name="connsiteY29" fmla="*/ 92488 h 781050"/>
                <a:gd name="connsiteX30" fmla="*/ 220504 w 781050"/>
                <a:gd name="connsiteY30" fmla="*/ 89059 h 781050"/>
                <a:gd name="connsiteX31" fmla="*/ 230791 w 781050"/>
                <a:gd name="connsiteY31" fmla="*/ 190976 h 781050"/>
                <a:gd name="connsiteX32" fmla="*/ 304038 w 781050"/>
                <a:gd name="connsiteY32" fmla="*/ 223266 h 781050"/>
                <a:gd name="connsiteX33" fmla="*/ 338900 w 781050"/>
                <a:gd name="connsiteY33" fmla="*/ 197930 h 781050"/>
                <a:gd name="connsiteX34" fmla="*/ 297752 w 781050"/>
                <a:gd name="connsiteY34" fmla="*/ 257937 h 781050"/>
                <a:gd name="connsiteX35" fmla="*/ 368808 w 781050"/>
                <a:gd name="connsiteY35" fmla="*/ 275463 h 781050"/>
                <a:gd name="connsiteX36" fmla="*/ 394907 w 781050"/>
                <a:gd name="connsiteY36" fmla="*/ 373856 h 781050"/>
                <a:gd name="connsiteX37" fmla="*/ 421005 w 781050"/>
                <a:gd name="connsiteY37" fmla="*/ 277940 h 781050"/>
                <a:gd name="connsiteX38" fmla="*/ 492062 w 781050"/>
                <a:gd name="connsiteY38" fmla="*/ 260414 h 781050"/>
                <a:gd name="connsiteX39" fmla="*/ 450914 w 781050"/>
                <a:gd name="connsiteY39" fmla="*/ 200406 h 781050"/>
                <a:gd name="connsiteX40" fmla="*/ 485775 w 781050"/>
                <a:gd name="connsiteY40" fmla="*/ 225838 h 781050"/>
                <a:gd name="connsiteX41" fmla="*/ 559022 w 781050"/>
                <a:gd name="connsiteY41" fmla="*/ 193548 h 781050"/>
                <a:gd name="connsiteX42" fmla="*/ 569309 w 781050"/>
                <a:gd name="connsiteY42" fmla="*/ 91631 h 781050"/>
                <a:gd name="connsiteX43" fmla="*/ 502253 w 781050"/>
                <a:gd name="connsiteY43" fmla="*/ 95059 h 781050"/>
                <a:gd name="connsiteX44" fmla="*/ 496348 w 781050"/>
                <a:gd name="connsiteY44" fmla="*/ 141542 h 781050"/>
                <a:gd name="connsiteX45" fmla="*/ 520256 w 781050"/>
                <a:gd name="connsiteY45" fmla="*/ 149924 h 781050"/>
                <a:gd name="connsiteX46" fmla="*/ 521589 w 781050"/>
                <a:gd name="connsiteY46" fmla="*/ 169736 h 781050"/>
                <a:gd name="connsiteX47" fmla="*/ 480441 w 781050"/>
                <a:gd name="connsiteY47" fmla="*/ 159925 h 781050"/>
                <a:gd name="connsiteX48" fmla="*/ 487871 w 781050"/>
                <a:gd name="connsiteY48" fmla="*/ 79915 h 781050"/>
                <a:gd name="connsiteX49" fmla="*/ 584835 w 781050"/>
                <a:gd name="connsiteY49" fmla="*/ 75343 h 781050"/>
                <a:gd name="connsiteX50" fmla="*/ 612648 w 781050"/>
                <a:gd name="connsiteY50" fmla="*/ 139160 h 781050"/>
                <a:gd name="connsiteX51" fmla="*/ 649891 w 781050"/>
                <a:gd name="connsiteY51" fmla="*/ 81629 h 781050"/>
                <a:gd name="connsiteX52" fmla="*/ 666369 w 781050"/>
                <a:gd name="connsiteY52" fmla="*/ 30385 h 781050"/>
                <a:gd name="connsiteX53" fmla="*/ 677799 w 781050"/>
                <a:gd name="connsiteY53" fmla="*/ 76581 h 781050"/>
                <a:gd name="connsiteX54" fmla="*/ 780193 w 781050"/>
                <a:gd name="connsiteY54" fmla="*/ 9525 h 781050"/>
                <a:gd name="connsiteX55" fmla="*/ 713137 w 781050"/>
                <a:gd name="connsiteY55" fmla="*/ 111919 h 781050"/>
                <a:gd name="connsiteX56" fmla="*/ 759333 w 781050"/>
                <a:gd name="connsiteY56" fmla="*/ 123349 h 781050"/>
                <a:gd name="connsiteX57" fmla="*/ 708184 w 781050"/>
                <a:gd name="connsiteY57" fmla="*/ 139827 h 781050"/>
                <a:gd name="connsiteX58" fmla="*/ 650653 w 781050"/>
                <a:gd name="connsiteY58" fmla="*/ 177070 h 781050"/>
                <a:gd name="connsiteX59" fmla="*/ 714565 w 781050"/>
                <a:gd name="connsiteY59" fmla="*/ 204883 h 781050"/>
                <a:gd name="connsiteX60" fmla="*/ 709994 w 781050"/>
                <a:gd name="connsiteY60" fmla="*/ 301847 h 781050"/>
                <a:gd name="connsiteX61" fmla="*/ 630079 w 781050"/>
                <a:gd name="connsiteY61" fmla="*/ 309277 h 781050"/>
                <a:gd name="connsiteX62" fmla="*/ 620268 w 781050"/>
                <a:gd name="connsiteY62" fmla="*/ 268129 h 781050"/>
                <a:gd name="connsiteX63" fmla="*/ 640080 w 781050"/>
                <a:gd name="connsiteY63" fmla="*/ 269462 h 781050"/>
                <a:gd name="connsiteX64" fmla="*/ 648462 w 781050"/>
                <a:gd name="connsiteY64" fmla="*/ 293370 h 781050"/>
                <a:gd name="connsiteX65" fmla="*/ 694944 w 781050"/>
                <a:gd name="connsiteY65" fmla="*/ 287465 h 781050"/>
                <a:gd name="connsiteX66" fmla="*/ 698373 w 781050"/>
                <a:gd name="connsiteY66" fmla="*/ 220409 h 781050"/>
                <a:gd name="connsiteX67" fmla="*/ 596456 w 781050"/>
                <a:gd name="connsiteY67" fmla="*/ 230696 h 781050"/>
                <a:gd name="connsiteX68" fmla="*/ 564166 w 781050"/>
                <a:gd name="connsiteY68" fmla="*/ 303943 h 781050"/>
                <a:gd name="connsiteX69" fmla="*/ 589598 w 781050"/>
                <a:gd name="connsiteY69" fmla="*/ 338804 h 781050"/>
                <a:gd name="connsiteX70" fmla="*/ 529590 w 781050"/>
                <a:gd name="connsiteY70" fmla="*/ 297656 h 781050"/>
                <a:gd name="connsiteX71" fmla="*/ 512064 w 781050"/>
                <a:gd name="connsiteY71" fmla="*/ 368713 h 781050"/>
                <a:gd name="connsiteX72" fmla="*/ 413671 w 781050"/>
                <a:gd name="connsiteY72" fmla="*/ 394811 h 781050"/>
                <a:gd name="connsiteX73" fmla="*/ 509588 w 781050"/>
                <a:gd name="connsiteY73" fmla="*/ 420910 h 781050"/>
                <a:gd name="connsiteX74" fmla="*/ 527114 w 781050"/>
                <a:gd name="connsiteY74" fmla="*/ 491966 h 781050"/>
                <a:gd name="connsiteX75" fmla="*/ 587216 w 781050"/>
                <a:gd name="connsiteY75" fmla="*/ 450818 h 781050"/>
                <a:gd name="connsiteX76" fmla="*/ 561785 w 781050"/>
                <a:gd name="connsiteY76" fmla="*/ 485680 h 781050"/>
                <a:gd name="connsiteX77" fmla="*/ 594170 w 781050"/>
                <a:gd name="connsiteY77" fmla="*/ 558927 h 781050"/>
                <a:gd name="connsiteX78" fmla="*/ 696087 w 781050"/>
                <a:gd name="connsiteY78" fmla="*/ 569214 h 781050"/>
                <a:gd name="connsiteX79" fmla="*/ 692658 w 781050"/>
                <a:gd name="connsiteY79" fmla="*/ 502158 h 781050"/>
                <a:gd name="connsiteX80" fmla="*/ 646176 w 781050"/>
                <a:gd name="connsiteY80" fmla="*/ 496253 h 781050"/>
                <a:gd name="connsiteX81" fmla="*/ 637794 w 781050"/>
                <a:gd name="connsiteY81" fmla="*/ 520160 h 781050"/>
                <a:gd name="connsiteX82" fmla="*/ 617982 w 781050"/>
                <a:gd name="connsiteY82" fmla="*/ 521494 h 781050"/>
                <a:gd name="connsiteX83" fmla="*/ 627793 w 781050"/>
                <a:gd name="connsiteY83" fmla="*/ 480346 h 781050"/>
                <a:gd name="connsiteX84" fmla="*/ 707803 w 781050"/>
                <a:gd name="connsiteY84" fmla="*/ 487680 h 781050"/>
                <a:gd name="connsiteX85" fmla="*/ 712375 w 781050"/>
                <a:gd name="connsiteY85" fmla="*/ 584645 h 781050"/>
                <a:gd name="connsiteX86" fmla="*/ 648462 w 781050"/>
                <a:gd name="connsiteY86" fmla="*/ 612458 h 781050"/>
                <a:gd name="connsiteX87" fmla="*/ 705993 w 781050"/>
                <a:gd name="connsiteY87" fmla="*/ 649700 h 781050"/>
                <a:gd name="connsiteX88" fmla="*/ 757142 w 781050"/>
                <a:gd name="connsiteY88" fmla="*/ 666179 h 781050"/>
                <a:gd name="connsiteX89" fmla="*/ 710946 w 781050"/>
                <a:gd name="connsiteY89" fmla="*/ 677704 h 781050"/>
                <a:gd name="connsiteX90" fmla="*/ 778002 w 781050"/>
                <a:gd name="connsiteY90" fmla="*/ 780098 h 781050"/>
                <a:gd name="connsiteX91" fmla="*/ 675608 w 781050"/>
                <a:gd name="connsiteY91" fmla="*/ 713042 h 781050"/>
                <a:gd name="connsiteX92" fmla="*/ 664178 w 781050"/>
                <a:gd name="connsiteY92" fmla="*/ 759238 h 781050"/>
                <a:gd name="connsiteX93" fmla="*/ 647700 w 781050"/>
                <a:gd name="connsiteY93" fmla="*/ 708088 h 781050"/>
                <a:gd name="connsiteX94" fmla="*/ 610457 w 781050"/>
                <a:gd name="connsiteY94" fmla="*/ 650558 h 781050"/>
                <a:gd name="connsiteX95" fmla="*/ 582644 w 781050"/>
                <a:gd name="connsiteY95" fmla="*/ 714470 h 781050"/>
                <a:gd name="connsiteX96" fmla="*/ 485680 w 781050"/>
                <a:gd name="connsiteY96" fmla="*/ 709898 h 781050"/>
                <a:gd name="connsiteX97" fmla="*/ 478346 w 781050"/>
                <a:gd name="connsiteY97" fmla="*/ 629984 h 781050"/>
                <a:gd name="connsiteX98" fmla="*/ 519494 w 781050"/>
                <a:gd name="connsiteY98" fmla="*/ 620078 h 781050"/>
                <a:gd name="connsiteX99" fmla="*/ 518160 w 781050"/>
                <a:gd name="connsiteY99" fmla="*/ 639890 h 781050"/>
                <a:gd name="connsiteX100" fmla="*/ 494252 w 781050"/>
                <a:gd name="connsiteY100" fmla="*/ 648272 h 781050"/>
                <a:gd name="connsiteX101" fmla="*/ 500158 w 781050"/>
                <a:gd name="connsiteY101" fmla="*/ 694754 h 781050"/>
                <a:gd name="connsiteX102" fmla="*/ 567214 w 781050"/>
                <a:gd name="connsiteY102" fmla="*/ 698183 h 781050"/>
                <a:gd name="connsiteX103" fmla="*/ 556927 w 781050"/>
                <a:gd name="connsiteY103" fmla="*/ 596265 h 781050"/>
                <a:gd name="connsiteX104" fmla="*/ 483680 w 781050"/>
                <a:gd name="connsiteY104" fmla="*/ 563975 h 781050"/>
                <a:gd name="connsiteX105" fmla="*/ 448818 w 781050"/>
                <a:gd name="connsiteY105" fmla="*/ 589407 h 781050"/>
                <a:gd name="connsiteX106" fmla="*/ 489966 w 781050"/>
                <a:gd name="connsiteY106" fmla="*/ 529400 h 781050"/>
                <a:gd name="connsiteX107" fmla="*/ 418910 w 781050"/>
                <a:gd name="connsiteY107" fmla="*/ 511874 h 781050"/>
                <a:gd name="connsiteX108" fmla="*/ 392811 w 781050"/>
                <a:gd name="connsiteY108" fmla="*/ 413480 h 781050"/>
                <a:gd name="connsiteX109" fmla="*/ 366713 w 781050"/>
                <a:gd name="connsiteY109" fmla="*/ 509397 h 781050"/>
                <a:gd name="connsiteX110" fmla="*/ 295656 w 781050"/>
                <a:gd name="connsiteY110" fmla="*/ 526923 h 781050"/>
                <a:gd name="connsiteX111" fmla="*/ 336804 w 781050"/>
                <a:gd name="connsiteY111" fmla="*/ 586931 h 781050"/>
                <a:gd name="connsiteX112" fmla="*/ 301943 w 781050"/>
                <a:gd name="connsiteY112" fmla="*/ 561499 h 781050"/>
                <a:gd name="connsiteX113" fmla="*/ 228695 w 781050"/>
                <a:gd name="connsiteY113" fmla="*/ 593789 h 781050"/>
                <a:gd name="connsiteX114" fmla="*/ 218408 w 781050"/>
                <a:gd name="connsiteY114" fmla="*/ 695706 h 781050"/>
                <a:gd name="connsiteX115" fmla="*/ 285464 w 781050"/>
                <a:gd name="connsiteY115" fmla="*/ 692277 h 781050"/>
                <a:gd name="connsiteX116" fmla="*/ 291370 w 781050"/>
                <a:gd name="connsiteY116" fmla="*/ 645795 h 781050"/>
                <a:gd name="connsiteX117" fmla="*/ 267462 w 781050"/>
                <a:gd name="connsiteY117" fmla="*/ 637413 h 781050"/>
                <a:gd name="connsiteX118" fmla="*/ 266129 w 781050"/>
                <a:gd name="connsiteY118" fmla="*/ 617601 h 781050"/>
                <a:gd name="connsiteX119" fmla="*/ 307277 w 781050"/>
                <a:gd name="connsiteY119" fmla="*/ 627412 h 781050"/>
                <a:gd name="connsiteX120" fmla="*/ 299847 w 781050"/>
                <a:gd name="connsiteY120" fmla="*/ 707327 h 781050"/>
                <a:gd name="connsiteX121" fmla="*/ 202883 w 781050"/>
                <a:gd name="connsiteY121" fmla="*/ 711899 h 781050"/>
                <a:gd name="connsiteX122" fmla="*/ 175069 w 781050"/>
                <a:gd name="connsiteY122" fmla="*/ 648081 h 781050"/>
                <a:gd name="connsiteX123" fmla="*/ 137827 w 781050"/>
                <a:gd name="connsiteY123" fmla="*/ 705612 h 781050"/>
                <a:gd name="connsiteX124" fmla="*/ 121349 w 781050"/>
                <a:gd name="connsiteY124" fmla="*/ 756857 h 781050"/>
                <a:gd name="connsiteX125" fmla="*/ 109919 w 781050"/>
                <a:gd name="connsiteY125" fmla="*/ 710660 h 781050"/>
                <a:gd name="connsiteX126" fmla="*/ 7144 w 781050"/>
                <a:gd name="connsiteY126" fmla="*/ 778193 h 781050"/>
                <a:gd name="connsiteX127" fmla="*/ 74200 w 781050"/>
                <a:gd name="connsiteY127" fmla="*/ 675799 h 781050"/>
                <a:gd name="connsiteX128" fmla="*/ 28004 w 781050"/>
                <a:gd name="connsiteY128" fmla="*/ 664369 h 781050"/>
                <a:gd name="connsiteX129" fmla="*/ 79248 w 781050"/>
                <a:gd name="connsiteY129" fmla="*/ 647890 h 781050"/>
                <a:gd name="connsiteX130" fmla="*/ 136779 w 781050"/>
                <a:gd name="connsiteY130" fmla="*/ 610648 h 781050"/>
                <a:gd name="connsiteX131" fmla="*/ 72962 w 781050"/>
                <a:gd name="connsiteY131" fmla="*/ 582835 h 781050"/>
                <a:gd name="connsiteX132" fmla="*/ 77534 w 781050"/>
                <a:gd name="connsiteY132" fmla="*/ 485870 h 781050"/>
                <a:gd name="connsiteX133" fmla="*/ 157544 w 781050"/>
                <a:gd name="connsiteY133" fmla="*/ 478441 h 781050"/>
                <a:gd name="connsiteX134" fmla="*/ 167354 w 781050"/>
                <a:gd name="connsiteY134" fmla="*/ 519589 h 781050"/>
                <a:gd name="connsiteX135" fmla="*/ 147542 w 781050"/>
                <a:gd name="connsiteY135" fmla="*/ 518255 h 781050"/>
                <a:gd name="connsiteX136" fmla="*/ 139160 w 781050"/>
                <a:gd name="connsiteY136" fmla="*/ 494348 h 781050"/>
                <a:gd name="connsiteX137" fmla="*/ 92678 w 781050"/>
                <a:gd name="connsiteY137" fmla="*/ 500253 h 781050"/>
                <a:gd name="connsiteX138" fmla="*/ 89249 w 781050"/>
                <a:gd name="connsiteY138" fmla="*/ 567309 h 781050"/>
                <a:gd name="connsiteX139" fmla="*/ 191167 w 781050"/>
                <a:gd name="connsiteY139" fmla="*/ 557022 h 781050"/>
                <a:gd name="connsiteX140" fmla="*/ 223456 w 781050"/>
                <a:gd name="connsiteY140" fmla="*/ 483775 h 781050"/>
                <a:gd name="connsiteX141" fmla="*/ 198025 w 781050"/>
                <a:gd name="connsiteY141" fmla="*/ 448913 h 781050"/>
                <a:gd name="connsiteX142" fmla="*/ 258128 w 781050"/>
                <a:gd name="connsiteY142" fmla="*/ 490061 h 781050"/>
                <a:gd name="connsiteX143" fmla="*/ 275654 w 781050"/>
                <a:gd name="connsiteY143" fmla="*/ 419005 h 781050"/>
                <a:gd name="connsiteX144" fmla="*/ 374047 w 781050"/>
                <a:gd name="connsiteY144" fmla="*/ 392716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781050" h="78105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grpFill/>
            <a:ln w="12700" cap="rnd">
              <a:noFill/>
              <a:prstDash val="solid"/>
              <a:round/>
            </a:ln>
            <a:effectLst>
              <a:outerShdw blurRad="139700" sx="102000" sy="102000" algn="ctr" rotWithShape="0">
                <a:prstClr val="black">
                  <a:alpha val="23000"/>
                </a:prstClr>
              </a:outerShdw>
            </a:effectLst>
          </p:spPr>
          <p:txBody>
            <a:bodyPr anchor="ctr"/>
            <a:lstStyle/>
            <a:p>
              <a:pPr eaLnBrk="0" hangingPunct="0">
                <a:defRPr/>
              </a:pPr>
              <a:endParaRPr lang="ru-RU" sz="2400" dirty="0">
                <a:latin typeface="Tahoma" panose="020B0604030504040204" pitchFamily="34" charset="0"/>
                <a:ea typeface="Tahoma" panose="020B0604030504040204" pitchFamily="34" charset="0"/>
                <a:cs typeface="Tahoma" panose="020B0604030504040204" pitchFamily="34" charset="0"/>
              </a:endParaRPr>
            </a:p>
          </p:txBody>
        </p:sp>
      </p:grpSp>
      <p:sp>
        <p:nvSpPr>
          <p:cNvPr id="121" name="Прямоугольник 120"/>
          <p:cNvSpPr/>
          <p:nvPr/>
        </p:nvSpPr>
        <p:spPr>
          <a:xfrm>
            <a:off x="2926425" y="119691"/>
            <a:ext cx="6040294" cy="338554"/>
          </a:xfrm>
          <a:prstGeom prst="rect">
            <a:avLst/>
          </a:prstGeom>
        </p:spPr>
        <p:txBody>
          <a:bodyPr wrap="square">
            <a:spAutoFit/>
          </a:bodyPr>
          <a:lstStyle/>
          <a:p>
            <a:pPr algn="ctr">
              <a:spcAft>
                <a:spcPts val="0"/>
              </a:spcAft>
            </a:pPr>
            <a:r>
              <a:rPr lang="kk-KZ" sz="1600" b="1" dirty="0">
                <a:solidFill>
                  <a:schemeClr val="bg1"/>
                </a:solidFill>
                <a:latin typeface="Arial" panose="020B0604020202020204" pitchFamily="34" charset="0"/>
                <a:ea typeface="Tahoma" panose="020B0604030504040204" pitchFamily="34" charset="0"/>
                <a:cs typeface="Arial" panose="020B0604020202020204" pitchFamily="34" charset="0"/>
              </a:rPr>
              <a:t>ҚОРҒАЛЖЫН АУДАНДЫҚ БІЛІМ БӨЛІМІ</a:t>
            </a:r>
            <a:endParaRPr lang="ru-RU" sz="1600" b="1" dirty="0">
              <a:solidFill>
                <a:schemeClr val="bg1"/>
              </a:solidFill>
              <a:latin typeface="Arial" panose="020B0604020202020204" pitchFamily="34" charset="0"/>
              <a:ea typeface="Tahoma" panose="020B0604030504040204" pitchFamily="34" charset="0"/>
              <a:cs typeface="Arial" panose="020B0604020202020204" pitchFamily="34" charset="0"/>
            </a:endParaRPr>
          </a:p>
        </p:txBody>
      </p:sp>
      <p:sp>
        <p:nvSpPr>
          <p:cNvPr id="27" name="Прямоугольник 26"/>
          <p:cNvSpPr/>
          <p:nvPr/>
        </p:nvSpPr>
        <p:spPr>
          <a:xfrm>
            <a:off x="4999966" y="6050722"/>
            <a:ext cx="2059429" cy="452496"/>
          </a:xfrm>
          <a:prstGeom prst="rect">
            <a:avLst/>
          </a:prstGeom>
        </p:spPr>
        <p:txBody>
          <a:bodyPr wrap="square">
            <a:spAutoFit/>
          </a:bodyPr>
          <a:lstStyle/>
          <a:p>
            <a:pPr algn="ctr">
              <a:lnSpc>
                <a:spcPct val="130000"/>
              </a:lnSpc>
            </a:pPr>
            <a:r>
              <a:rPr lang="ru-RU" sz="2000" b="1" i="1" dirty="0">
                <a:solidFill>
                  <a:schemeClr val="accent5">
                    <a:lumMod val="50000"/>
                  </a:schemeClr>
                </a:solidFill>
                <a:latin typeface="Times New Roman" panose="02020603050405020304" pitchFamily="18" charset="0"/>
                <a:ea typeface="Tahoma" panose="020B0604030504040204" pitchFamily="34" charset="0"/>
                <a:cs typeface="Times New Roman" panose="02020603050405020304" pitchFamily="18" charset="0"/>
              </a:rPr>
              <a:t>2026 </a:t>
            </a:r>
            <a:r>
              <a:rPr lang="ru-RU" sz="2000" b="1" i="1" dirty="0" err="1">
                <a:solidFill>
                  <a:schemeClr val="accent5">
                    <a:lumMod val="50000"/>
                  </a:schemeClr>
                </a:solidFill>
                <a:latin typeface="Times New Roman" panose="02020603050405020304" pitchFamily="18" charset="0"/>
                <a:ea typeface="Tahoma" panose="020B0604030504040204" pitchFamily="34" charset="0"/>
                <a:cs typeface="Times New Roman" panose="02020603050405020304" pitchFamily="18" charset="0"/>
              </a:rPr>
              <a:t>жыл</a:t>
            </a:r>
            <a:r>
              <a:rPr lang="ru-RU" sz="2000" b="1" i="1" dirty="0">
                <a:solidFill>
                  <a:schemeClr val="accent5">
                    <a:lumMod val="50000"/>
                  </a:schemeClr>
                </a:solidFill>
                <a:latin typeface="Times New Roman" panose="02020603050405020304" pitchFamily="18" charset="0"/>
                <a:ea typeface="Tahoma" panose="020B0604030504040204" pitchFamily="34" charset="0"/>
                <a:cs typeface="Times New Roman" panose="02020603050405020304" pitchFamily="18" charset="0"/>
              </a:rPr>
              <a:t> </a:t>
            </a:r>
          </a:p>
        </p:txBody>
      </p:sp>
      <p:sp>
        <p:nvSpPr>
          <p:cNvPr id="28" name="Прямоугольник 27"/>
          <p:cNvSpPr/>
          <p:nvPr/>
        </p:nvSpPr>
        <p:spPr>
          <a:xfrm>
            <a:off x="4999966" y="6120689"/>
            <a:ext cx="2059429" cy="3125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1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2" name="TextBox 1"/>
          <p:cNvSpPr txBox="1"/>
          <p:nvPr/>
        </p:nvSpPr>
        <p:spPr>
          <a:xfrm>
            <a:off x="639731" y="4569526"/>
            <a:ext cx="11378098" cy="954107"/>
          </a:xfrm>
          <a:prstGeom prst="rect">
            <a:avLst/>
          </a:prstGeom>
          <a:noFill/>
        </p:spPr>
        <p:txBody>
          <a:bodyPr wrap="square" rtlCol="0">
            <a:spAutoFit/>
          </a:bodyPr>
          <a:lstStyle/>
          <a:p>
            <a:pPr algn="ctr"/>
            <a:r>
              <a:rPr lang="kk-KZ" sz="2800" b="1" kern="0" spc="-15" dirty="0">
                <a:solidFill>
                  <a:srgbClr val="001F5F"/>
                </a:solidFill>
                <a:latin typeface="Times New Roman" panose="02020603050405020304" pitchFamily="18" charset="0"/>
                <a:ea typeface="+mj-ea"/>
                <a:cs typeface="Times New Roman" panose="02020603050405020304" pitchFamily="18" charset="0"/>
              </a:rPr>
              <a:t>«БАЛАУСА» БӨБЕКЖАЙЫНЫҢ</a:t>
            </a:r>
          </a:p>
          <a:p>
            <a:pPr algn="ctr"/>
            <a:r>
              <a:rPr lang="kk-KZ" sz="2800" b="1" kern="0" spc="-15" dirty="0">
                <a:solidFill>
                  <a:srgbClr val="001F5F"/>
                </a:solidFill>
                <a:latin typeface="Times New Roman" panose="02020603050405020304" pitchFamily="18" charset="0"/>
                <a:ea typeface="+mj-ea"/>
                <a:cs typeface="Times New Roman" panose="02020603050405020304" pitchFamily="18" charset="0"/>
              </a:rPr>
              <a:t>2025-2026 ОҚУ ЖЫЛЫНДАҒЫ ЖҰМЫСЫН ТАЛДАУ</a:t>
            </a:r>
            <a:endParaRPr lang="x-none" sz="2800" b="1" kern="0" spc="-15" dirty="0">
              <a:solidFill>
                <a:srgbClr val="001F5F"/>
              </a:solidFill>
              <a:latin typeface="Times New Roman" panose="02020603050405020304" pitchFamily="18" charset="0"/>
              <a:ea typeface="+mj-ea"/>
              <a:cs typeface="Times New Roman" panose="02020603050405020304" pitchFamily="18" charset="0"/>
            </a:endParaRPr>
          </a:p>
        </p:txBody>
      </p:sp>
      <p:pic>
        <p:nvPicPr>
          <p:cNvPr id="5" name="Рисунок 4">
            <a:extLst>
              <a:ext uri="{FF2B5EF4-FFF2-40B4-BE49-F238E27FC236}">
                <a16:creationId xmlns:a16="http://schemas.microsoft.com/office/drawing/2014/main" id="{E6910643-63C6-4BEA-8AA9-3502AC588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4939" y="737845"/>
            <a:ext cx="2582121" cy="2582121"/>
          </a:xfrm>
          <a:prstGeom prst="rect">
            <a:avLst/>
          </a:prstGeom>
        </p:spPr>
      </p:pic>
    </p:spTree>
    <p:extLst>
      <p:ext uri="{BB962C8B-B14F-4D97-AF65-F5344CB8AC3E}">
        <p14:creationId xmlns:p14="http://schemas.microsoft.com/office/powerpoint/2010/main" val="12635403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D79B57-B553-4D34-A5B3-A7FAAD490DD5}"/>
              </a:ext>
            </a:extLst>
          </p:cNvPr>
          <p:cNvSpPr>
            <a:spLocks noGrp="1"/>
          </p:cNvSpPr>
          <p:nvPr>
            <p:ph type="title"/>
          </p:nvPr>
        </p:nvSpPr>
        <p:spPr>
          <a:xfrm>
            <a:off x="254001" y="365125"/>
            <a:ext cx="11599332" cy="1325563"/>
          </a:xfrm>
        </p:spPr>
        <p:txBody>
          <a:bodyPr>
            <a:noAutofit/>
          </a:bodyPr>
          <a:lstStyle/>
          <a:p>
            <a:r>
              <a:rPr lang="ru-RU" sz="2400" b="1" dirty="0" err="1">
                <a:solidFill>
                  <a:schemeClr val="accent5">
                    <a:lumMod val="50000"/>
                  </a:schemeClr>
                </a:solidFill>
                <a:latin typeface="Times New Roman" panose="02020603050405020304" pitchFamily="18" charset="0"/>
                <a:cs typeface="Times New Roman" panose="02020603050405020304" pitchFamily="18" charset="0"/>
              </a:rPr>
              <a:t>Тәрбиеленушілерге</a:t>
            </a:r>
            <a:r>
              <a:rPr lang="ru-RU" sz="2400" b="1" dirty="0">
                <a:solidFill>
                  <a:schemeClr val="accent5">
                    <a:lumMod val="50000"/>
                  </a:schemeClr>
                </a:solidFill>
                <a:latin typeface="Times New Roman" panose="02020603050405020304" pitchFamily="18" charset="0"/>
                <a:cs typeface="Times New Roman" panose="02020603050405020304" pitchFamily="18" charset="0"/>
              </a:rPr>
              <a:t> </a:t>
            </a:r>
            <a:r>
              <a:rPr lang="ru-RU" sz="2400" b="1" dirty="0" err="1">
                <a:solidFill>
                  <a:schemeClr val="accent5">
                    <a:lumMod val="50000"/>
                  </a:schemeClr>
                </a:solidFill>
                <a:latin typeface="Times New Roman" panose="02020603050405020304" pitchFamily="18" charset="0"/>
                <a:cs typeface="Times New Roman" panose="02020603050405020304" pitchFamily="18" charset="0"/>
              </a:rPr>
              <a:t>қолайлы</a:t>
            </a:r>
            <a:r>
              <a:rPr lang="ru-RU" sz="2400" b="1" dirty="0">
                <a:solidFill>
                  <a:schemeClr val="accent5">
                    <a:lumMod val="50000"/>
                  </a:schemeClr>
                </a:solidFill>
                <a:latin typeface="Times New Roman" panose="02020603050405020304" pitchFamily="18" charset="0"/>
                <a:cs typeface="Times New Roman" panose="02020603050405020304" pitchFamily="18" charset="0"/>
              </a:rPr>
              <a:t> </a:t>
            </a:r>
            <a:r>
              <a:rPr lang="ru-RU" sz="2400" b="1" dirty="0" err="1">
                <a:solidFill>
                  <a:schemeClr val="accent5">
                    <a:lumMod val="50000"/>
                  </a:schemeClr>
                </a:solidFill>
                <a:latin typeface="Times New Roman" panose="02020603050405020304" pitchFamily="18" charset="0"/>
                <a:cs typeface="Times New Roman" panose="02020603050405020304" pitchFamily="18" charset="0"/>
              </a:rPr>
              <a:t>және</a:t>
            </a:r>
            <a:r>
              <a:rPr lang="ru-RU" sz="2400" b="1" dirty="0">
                <a:solidFill>
                  <a:schemeClr val="accent5">
                    <a:lumMod val="50000"/>
                  </a:schemeClr>
                </a:solidFill>
                <a:latin typeface="Times New Roman" panose="02020603050405020304" pitchFamily="18" charset="0"/>
                <a:cs typeface="Times New Roman" panose="02020603050405020304" pitchFamily="18" charset="0"/>
              </a:rPr>
              <a:t> </a:t>
            </a:r>
            <a:r>
              <a:rPr lang="ru-RU" sz="2400" b="1" dirty="0" err="1">
                <a:solidFill>
                  <a:schemeClr val="accent5">
                    <a:lumMod val="50000"/>
                  </a:schemeClr>
                </a:solidFill>
                <a:latin typeface="Times New Roman" panose="02020603050405020304" pitchFamily="18" charset="0"/>
                <a:cs typeface="Times New Roman" panose="02020603050405020304" pitchFamily="18" charset="0"/>
              </a:rPr>
              <a:t>заманауи</a:t>
            </a:r>
            <a:r>
              <a:rPr lang="ru-RU" sz="2400" b="1" dirty="0">
                <a:solidFill>
                  <a:schemeClr val="accent5">
                    <a:lumMod val="50000"/>
                  </a:schemeClr>
                </a:solidFill>
                <a:latin typeface="Times New Roman" panose="02020603050405020304" pitchFamily="18" charset="0"/>
                <a:cs typeface="Times New Roman" panose="02020603050405020304" pitchFamily="18" charset="0"/>
              </a:rPr>
              <a:t> </a:t>
            </a:r>
            <a:r>
              <a:rPr lang="ru-RU" sz="2400" b="1" dirty="0" err="1">
                <a:solidFill>
                  <a:schemeClr val="accent5">
                    <a:lumMod val="50000"/>
                  </a:schemeClr>
                </a:solidFill>
                <a:latin typeface="Times New Roman" panose="02020603050405020304" pitchFamily="18" charset="0"/>
                <a:cs typeface="Times New Roman" panose="02020603050405020304" pitchFamily="18" charset="0"/>
              </a:rPr>
              <a:t>жағдай</a:t>
            </a:r>
            <a:r>
              <a:rPr lang="ru-RU" sz="2400" b="1" dirty="0">
                <a:solidFill>
                  <a:schemeClr val="accent5">
                    <a:lumMod val="50000"/>
                  </a:schemeClr>
                </a:solidFill>
                <a:latin typeface="Times New Roman" panose="02020603050405020304" pitchFamily="18" charset="0"/>
                <a:cs typeface="Times New Roman" panose="02020603050405020304" pitchFamily="18" charset="0"/>
              </a:rPr>
              <a:t> </a:t>
            </a:r>
            <a:r>
              <a:rPr lang="ru-RU" sz="2400" b="1" dirty="0" err="1">
                <a:solidFill>
                  <a:schemeClr val="accent5">
                    <a:lumMod val="50000"/>
                  </a:schemeClr>
                </a:solidFill>
                <a:latin typeface="Times New Roman" panose="02020603050405020304" pitchFamily="18" charset="0"/>
                <a:cs typeface="Times New Roman" panose="02020603050405020304" pitchFamily="18" charset="0"/>
              </a:rPr>
              <a:t>жасау</a:t>
            </a:r>
            <a:r>
              <a:rPr lang="ru-RU" sz="2400" b="1" dirty="0">
                <a:solidFill>
                  <a:schemeClr val="accent5">
                    <a:lumMod val="50000"/>
                  </a:schemeClr>
                </a:solidFill>
                <a:latin typeface="Times New Roman" panose="02020603050405020304" pitchFamily="18" charset="0"/>
                <a:cs typeface="Times New Roman" panose="02020603050405020304" pitchFamily="18" charset="0"/>
              </a:rPr>
              <a:t> </a:t>
            </a:r>
            <a:r>
              <a:rPr lang="ru-RU" sz="2400" b="1" dirty="0" err="1">
                <a:solidFill>
                  <a:schemeClr val="accent5">
                    <a:lumMod val="50000"/>
                  </a:schemeClr>
                </a:solidFill>
                <a:latin typeface="Times New Roman" panose="02020603050405020304" pitchFamily="18" charset="0"/>
                <a:cs typeface="Times New Roman" panose="02020603050405020304" pitchFamily="18" charset="0"/>
              </a:rPr>
              <a:t>мақсатында</a:t>
            </a:r>
            <a:r>
              <a:rPr lang="ru-RU" sz="2400" b="1" dirty="0">
                <a:solidFill>
                  <a:schemeClr val="accent5">
                    <a:lumMod val="50000"/>
                  </a:schemeClr>
                </a:solidFill>
                <a:latin typeface="Times New Roman" panose="02020603050405020304" pitchFamily="18" charset="0"/>
                <a:cs typeface="Times New Roman" panose="02020603050405020304" pitchFamily="18" charset="0"/>
              </a:rPr>
              <a:t> </a:t>
            </a:r>
            <a:r>
              <a:rPr lang="ru-RU" sz="2400" b="1" dirty="0" err="1">
                <a:solidFill>
                  <a:schemeClr val="accent5">
                    <a:lumMod val="50000"/>
                  </a:schemeClr>
                </a:solidFill>
                <a:latin typeface="Times New Roman" panose="02020603050405020304" pitchFamily="18" charset="0"/>
                <a:cs typeface="Times New Roman" panose="02020603050405020304" pitchFamily="18" charset="0"/>
              </a:rPr>
              <a:t>әр</a:t>
            </a:r>
            <a:r>
              <a:rPr lang="ru-RU" sz="2400" b="1" dirty="0">
                <a:solidFill>
                  <a:schemeClr val="accent5">
                    <a:lumMod val="50000"/>
                  </a:schemeClr>
                </a:solidFill>
                <a:latin typeface="Times New Roman" panose="02020603050405020304" pitchFamily="18" charset="0"/>
                <a:cs typeface="Times New Roman" panose="02020603050405020304" pitchFamily="18" charset="0"/>
              </a:rPr>
              <a:t> топ </a:t>
            </a:r>
            <a:r>
              <a:rPr lang="ru-RU" sz="2400" b="1" dirty="0" err="1">
                <a:solidFill>
                  <a:schemeClr val="accent5">
                    <a:lumMod val="50000"/>
                  </a:schemeClr>
                </a:solidFill>
                <a:latin typeface="Times New Roman" panose="02020603050405020304" pitchFamily="18" charset="0"/>
                <a:cs typeface="Times New Roman" panose="02020603050405020304" pitchFamily="18" charset="0"/>
              </a:rPr>
              <a:t>бөлмесіне</a:t>
            </a:r>
            <a:r>
              <a:rPr lang="ru-RU" sz="2400" b="1" dirty="0">
                <a:solidFill>
                  <a:schemeClr val="accent5">
                    <a:lumMod val="50000"/>
                  </a:schemeClr>
                </a:solidFill>
                <a:latin typeface="Times New Roman" panose="02020603050405020304" pitchFamily="18" charset="0"/>
                <a:cs typeface="Times New Roman" panose="02020603050405020304" pitchFamily="18" charset="0"/>
              </a:rPr>
              <a:t> су </a:t>
            </a:r>
            <a:r>
              <a:rPr lang="ru-RU" sz="2400" b="1" dirty="0" err="1">
                <a:solidFill>
                  <a:schemeClr val="accent5">
                    <a:lumMod val="50000"/>
                  </a:schemeClr>
                </a:solidFill>
                <a:latin typeface="Times New Roman" panose="02020603050405020304" pitchFamily="18" charset="0"/>
                <a:cs typeface="Times New Roman" panose="02020603050405020304" pitchFamily="18" charset="0"/>
              </a:rPr>
              <a:t>жылытқыш</a:t>
            </a:r>
            <a:r>
              <a:rPr lang="ru-RU" sz="2400" b="1" dirty="0">
                <a:solidFill>
                  <a:schemeClr val="accent5">
                    <a:lumMod val="50000"/>
                  </a:schemeClr>
                </a:solidFill>
                <a:latin typeface="Times New Roman" panose="02020603050405020304" pitchFamily="18" charset="0"/>
                <a:cs typeface="Times New Roman" panose="02020603050405020304" pitchFamily="18" charset="0"/>
              </a:rPr>
              <a:t> </a:t>
            </a:r>
            <a:r>
              <a:rPr lang="ru-RU" sz="2400" b="1" dirty="0" err="1">
                <a:solidFill>
                  <a:schemeClr val="accent5">
                    <a:lumMod val="50000"/>
                  </a:schemeClr>
                </a:solidFill>
                <a:latin typeface="Times New Roman" panose="02020603050405020304" pitchFamily="18" charset="0"/>
                <a:cs typeface="Times New Roman" panose="02020603050405020304" pitchFamily="18" charset="0"/>
              </a:rPr>
              <a:t>құрылғылар</a:t>
            </a:r>
            <a:r>
              <a:rPr lang="ru-RU"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dirty="0">
                <a:solidFill>
                  <a:schemeClr val="accent5">
                    <a:lumMod val="50000"/>
                  </a:schemeClr>
                </a:solidFill>
                <a:latin typeface="Times New Roman" panose="02020603050405020304" pitchFamily="18" charset="0"/>
                <a:cs typeface="Times New Roman" panose="02020603050405020304" pitchFamily="18" charset="0"/>
              </a:rPr>
              <a:t>Ariston) </a:t>
            </a:r>
            <a:r>
              <a:rPr lang="ru-RU" sz="2400" b="1" dirty="0">
                <a:solidFill>
                  <a:schemeClr val="accent5">
                    <a:lumMod val="50000"/>
                  </a:schemeClr>
                </a:solidFill>
                <a:latin typeface="Times New Roman" panose="02020603050405020304" pitchFamily="18" charset="0"/>
                <a:cs typeface="Times New Roman" panose="02020603050405020304" pitchFamily="18" charset="0"/>
              </a:rPr>
              <a:t>мен </a:t>
            </a:r>
            <a:r>
              <a:rPr lang="ru-RU" sz="2400" b="1" dirty="0" err="1">
                <a:solidFill>
                  <a:schemeClr val="accent5">
                    <a:lumMod val="50000"/>
                  </a:schemeClr>
                </a:solidFill>
                <a:latin typeface="Times New Roman" panose="02020603050405020304" pitchFamily="18" charset="0"/>
                <a:cs typeface="Times New Roman" panose="02020603050405020304" pitchFamily="18" charset="0"/>
              </a:rPr>
              <a:t>қол</a:t>
            </a:r>
            <a:r>
              <a:rPr lang="ru-RU" sz="2400" b="1" dirty="0">
                <a:solidFill>
                  <a:schemeClr val="accent5">
                    <a:lumMod val="50000"/>
                  </a:schemeClr>
                </a:solidFill>
                <a:latin typeface="Times New Roman" panose="02020603050405020304" pitchFamily="18" charset="0"/>
                <a:cs typeface="Times New Roman" panose="02020603050405020304" pitchFamily="18" charset="0"/>
              </a:rPr>
              <a:t> </a:t>
            </a:r>
            <a:r>
              <a:rPr lang="ru-RU" sz="2400" b="1" dirty="0" err="1">
                <a:solidFill>
                  <a:schemeClr val="accent5">
                    <a:lumMod val="50000"/>
                  </a:schemeClr>
                </a:solidFill>
                <a:latin typeface="Times New Roman" panose="02020603050405020304" pitchFamily="18" charset="0"/>
                <a:cs typeface="Times New Roman" panose="02020603050405020304" pitchFamily="18" charset="0"/>
              </a:rPr>
              <a:t>кептіргіштер</a:t>
            </a:r>
            <a:r>
              <a:rPr lang="ru-RU" sz="2400" b="1" dirty="0">
                <a:solidFill>
                  <a:schemeClr val="accent5">
                    <a:lumMod val="50000"/>
                  </a:schemeClr>
                </a:solidFill>
                <a:latin typeface="Times New Roman" panose="02020603050405020304" pitchFamily="18" charset="0"/>
                <a:cs typeface="Times New Roman" panose="02020603050405020304" pitchFamily="18" charset="0"/>
              </a:rPr>
              <a:t> </a:t>
            </a:r>
            <a:r>
              <a:rPr lang="ru-RU" sz="2400" b="1" dirty="0" err="1">
                <a:solidFill>
                  <a:schemeClr val="accent5">
                    <a:lumMod val="50000"/>
                  </a:schemeClr>
                </a:solidFill>
                <a:latin typeface="Times New Roman" panose="02020603050405020304" pitchFamily="18" charset="0"/>
                <a:cs typeface="Times New Roman" panose="02020603050405020304" pitchFamily="18" charset="0"/>
              </a:rPr>
              <a:t>орнатылды</a:t>
            </a:r>
            <a:r>
              <a:rPr lang="ru-RU" sz="2400" b="1" dirty="0">
                <a:solidFill>
                  <a:schemeClr val="accent5">
                    <a:lumMod val="50000"/>
                  </a:schemeClr>
                </a:solidFill>
                <a:latin typeface="Times New Roman" panose="02020603050405020304" pitchFamily="18" charset="0"/>
                <a:cs typeface="Times New Roman" panose="02020603050405020304" pitchFamily="18" charset="0"/>
              </a:rPr>
              <a:t>. </a:t>
            </a:r>
            <a:r>
              <a:rPr lang="ru-RU" sz="2400" b="1" dirty="0" err="1">
                <a:solidFill>
                  <a:schemeClr val="accent5">
                    <a:lumMod val="50000"/>
                  </a:schemeClr>
                </a:solidFill>
                <a:latin typeface="Times New Roman" panose="02020603050405020304" pitchFamily="18" charset="0"/>
                <a:cs typeface="Times New Roman" panose="02020603050405020304" pitchFamily="18" charset="0"/>
              </a:rPr>
              <a:t>Жаңадан</a:t>
            </a:r>
            <a:r>
              <a:rPr lang="ru-RU" sz="2400" b="1" dirty="0">
                <a:solidFill>
                  <a:schemeClr val="accent5">
                    <a:lumMod val="50000"/>
                  </a:schemeClr>
                </a:solidFill>
                <a:latin typeface="Times New Roman" panose="02020603050405020304" pitchFamily="18" charset="0"/>
                <a:cs typeface="Times New Roman" panose="02020603050405020304" pitchFamily="18" charset="0"/>
              </a:rPr>
              <a:t> </a:t>
            </a:r>
            <a:r>
              <a:rPr lang="ru-RU" sz="2400" b="1" dirty="0" err="1">
                <a:solidFill>
                  <a:schemeClr val="accent5">
                    <a:lumMod val="50000"/>
                  </a:schemeClr>
                </a:solidFill>
                <a:latin typeface="Times New Roman" panose="02020603050405020304" pitchFamily="18" charset="0"/>
                <a:cs typeface="Times New Roman" panose="02020603050405020304" pitchFamily="18" charset="0"/>
              </a:rPr>
              <a:t>алынған</a:t>
            </a:r>
            <a:r>
              <a:rPr lang="ru-RU" sz="2400" b="1" dirty="0">
                <a:solidFill>
                  <a:schemeClr val="accent5">
                    <a:lumMod val="50000"/>
                  </a:schemeClr>
                </a:solidFill>
                <a:latin typeface="Times New Roman" panose="02020603050405020304" pitchFamily="18" charset="0"/>
                <a:cs typeface="Times New Roman" panose="02020603050405020304" pitchFamily="18" charset="0"/>
              </a:rPr>
              <a:t> </a:t>
            </a:r>
            <a:r>
              <a:rPr lang="ru-RU" sz="2400" b="1" dirty="0" err="1">
                <a:solidFill>
                  <a:schemeClr val="accent5">
                    <a:lumMod val="50000"/>
                  </a:schemeClr>
                </a:solidFill>
                <a:latin typeface="Times New Roman" panose="02020603050405020304" pitchFamily="18" charset="0"/>
                <a:cs typeface="Times New Roman" panose="02020603050405020304" pitchFamily="18" charset="0"/>
              </a:rPr>
              <a:t>жабдықтар</a:t>
            </a:r>
            <a:r>
              <a:rPr lang="ru-RU" sz="2400" b="1" dirty="0">
                <a:solidFill>
                  <a:schemeClr val="accent5">
                    <a:lumMod val="50000"/>
                  </a:schemeClr>
                </a:solidFill>
                <a:latin typeface="Times New Roman" panose="02020603050405020304" pitchFamily="18" charset="0"/>
                <a:cs typeface="Times New Roman" panose="02020603050405020304" pitchFamily="18" charset="0"/>
              </a:rPr>
              <a:t> </a:t>
            </a:r>
            <a:r>
              <a:rPr lang="ru-RU" sz="2400" b="1" dirty="0" err="1">
                <a:solidFill>
                  <a:schemeClr val="accent5">
                    <a:lumMod val="50000"/>
                  </a:schemeClr>
                </a:solidFill>
                <a:latin typeface="Times New Roman" panose="02020603050405020304" pitchFamily="18" charset="0"/>
                <a:cs typeface="Times New Roman" panose="02020603050405020304" pitchFamily="18" charset="0"/>
              </a:rPr>
              <a:t>санитарлық-гигиеналық</a:t>
            </a:r>
            <a:r>
              <a:rPr lang="ru-RU" sz="2400" b="1" dirty="0">
                <a:solidFill>
                  <a:schemeClr val="accent5">
                    <a:lumMod val="50000"/>
                  </a:schemeClr>
                </a:solidFill>
                <a:latin typeface="Times New Roman" panose="02020603050405020304" pitchFamily="18" charset="0"/>
                <a:cs typeface="Times New Roman" panose="02020603050405020304" pitchFamily="18" charset="0"/>
              </a:rPr>
              <a:t> </a:t>
            </a:r>
            <a:r>
              <a:rPr lang="ru-RU" sz="2400" b="1" dirty="0" err="1">
                <a:solidFill>
                  <a:schemeClr val="accent5">
                    <a:lumMod val="50000"/>
                  </a:schemeClr>
                </a:solidFill>
                <a:latin typeface="Times New Roman" panose="02020603050405020304" pitchFamily="18" charset="0"/>
                <a:cs typeface="Times New Roman" panose="02020603050405020304" pitchFamily="18" charset="0"/>
              </a:rPr>
              <a:t>талаптардың</a:t>
            </a:r>
            <a:r>
              <a:rPr lang="ru-RU" sz="2400" b="1" dirty="0">
                <a:solidFill>
                  <a:schemeClr val="accent5">
                    <a:lumMod val="50000"/>
                  </a:schemeClr>
                </a:solidFill>
                <a:latin typeface="Times New Roman" panose="02020603050405020304" pitchFamily="18" charset="0"/>
                <a:cs typeface="Times New Roman" panose="02020603050405020304" pitchFamily="18" charset="0"/>
              </a:rPr>
              <a:t> </a:t>
            </a:r>
            <a:r>
              <a:rPr lang="ru-RU" sz="2400" b="1" dirty="0" err="1">
                <a:solidFill>
                  <a:schemeClr val="accent5">
                    <a:lumMod val="50000"/>
                  </a:schemeClr>
                </a:solidFill>
                <a:latin typeface="Times New Roman" panose="02020603050405020304" pitchFamily="18" charset="0"/>
                <a:cs typeface="Times New Roman" panose="02020603050405020304" pitchFamily="18" charset="0"/>
              </a:rPr>
              <a:t>сақталуына</a:t>
            </a:r>
            <a:r>
              <a:rPr lang="ru-RU" sz="2400" b="1" dirty="0">
                <a:solidFill>
                  <a:schemeClr val="accent5">
                    <a:lumMod val="50000"/>
                  </a:schemeClr>
                </a:solidFill>
                <a:latin typeface="Times New Roman" panose="02020603050405020304" pitchFamily="18" charset="0"/>
                <a:cs typeface="Times New Roman" panose="02020603050405020304" pitchFamily="18" charset="0"/>
              </a:rPr>
              <a:t> </a:t>
            </a:r>
            <a:r>
              <a:rPr lang="ru-RU" sz="2400" b="1" dirty="0" err="1">
                <a:solidFill>
                  <a:schemeClr val="accent5">
                    <a:lumMod val="50000"/>
                  </a:schemeClr>
                </a:solidFill>
                <a:latin typeface="Times New Roman" panose="02020603050405020304" pitchFamily="18" charset="0"/>
                <a:cs typeface="Times New Roman" panose="02020603050405020304" pitchFamily="18" charset="0"/>
              </a:rPr>
              <a:t>ықпал</a:t>
            </a:r>
            <a:r>
              <a:rPr lang="ru-RU" sz="2400" b="1" dirty="0">
                <a:solidFill>
                  <a:schemeClr val="accent5">
                    <a:lumMod val="50000"/>
                  </a:schemeClr>
                </a:solidFill>
                <a:latin typeface="Times New Roman" panose="02020603050405020304" pitchFamily="18" charset="0"/>
                <a:cs typeface="Times New Roman" panose="02020603050405020304" pitchFamily="18" charset="0"/>
              </a:rPr>
              <a:t> </a:t>
            </a:r>
            <a:r>
              <a:rPr lang="ru-RU" sz="2400" b="1" dirty="0" err="1">
                <a:solidFill>
                  <a:schemeClr val="accent5">
                    <a:lumMod val="50000"/>
                  </a:schemeClr>
                </a:solidFill>
                <a:latin typeface="Times New Roman" panose="02020603050405020304" pitchFamily="18" charset="0"/>
                <a:cs typeface="Times New Roman" panose="02020603050405020304" pitchFamily="18" charset="0"/>
              </a:rPr>
              <a:t>етіп</a:t>
            </a:r>
            <a:r>
              <a:rPr lang="ru-RU" sz="2400" b="1" dirty="0">
                <a:solidFill>
                  <a:schemeClr val="accent5">
                    <a:lumMod val="50000"/>
                  </a:schemeClr>
                </a:solidFill>
                <a:latin typeface="Times New Roman" panose="02020603050405020304" pitchFamily="18" charset="0"/>
                <a:cs typeface="Times New Roman" panose="02020603050405020304" pitchFamily="18" charset="0"/>
              </a:rPr>
              <a:t>, </a:t>
            </a:r>
            <a:r>
              <a:rPr lang="ru-RU" sz="2400" b="1" dirty="0" err="1">
                <a:solidFill>
                  <a:schemeClr val="accent5">
                    <a:lumMod val="50000"/>
                  </a:schemeClr>
                </a:solidFill>
                <a:latin typeface="Times New Roman" panose="02020603050405020304" pitchFamily="18" charset="0"/>
                <a:cs typeface="Times New Roman" panose="02020603050405020304" pitchFamily="18" charset="0"/>
              </a:rPr>
              <a:t>балалардың</a:t>
            </a:r>
            <a:r>
              <a:rPr lang="ru-RU" sz="2400" b="1" dirty="0">
                <a:solidFill>
                  <a:schemeClr val="accent5">
                    <a:lumMod val="50000"/>
                  </a:schemeClr>
                </a:solidFill>
                <a:latin typeface="Times New Roman" panose="02020603050405020304" pitchFamily="18" charset="0"/>
                <a:cs typeface="Times New Roman" panose="02020603050405020304" pitchFamily="18" charset="0"/>
              </a:rPr>
              <a:t> </a:t>
            </a:r>
            <a:r>
              <a:rPr lang="ru-RU" sz="2400" b="1" dirty="0" err="1">
                <a:solidFill>
                  <a:schemeClr val="accent5">
                    <a:lumMod val="50000"/>
                  </a:schemeClr>
                </a:solidFill>
                <a:latin typeface="Times New Roman" panose="02020603050405020304" pitchFamily="18" charset="0"/>
                <a:cs typeface="Times New Roman" panose="02020603050405020304" pitchFamily="18" charset="0"/>
              </a:rPr>
              <a:t>тұрмыстық</a:t>
            </a:r>
            <a:r>
              <a:rPr lang="ru-RU" sz="2400" b="1" dirty="0">
                <a:solidFill>
                  <a:schemeClr val="accent5">
                    <a:lumMod val="50000"/>
                  </a:schemeClr>
                </a:solidFill>
                <a:latin typeface="Times New Roman" panose="02020603050405020304" pitchFamily="18" charset="0"/>
                <a:cs typeface="Times New Roman" panose="02020603050405020304" pitchFamily="18" charset="0"/>
              </a:rPr>
              <a:t> </a:t>
            </a:r>
            <a:r>
              <a:rPr lang="ru-RU" sz="2400" b="1" dirty="0" err="1">
                <a:solidFill>
                  <a:schemeClr val="accent5">
                    <a:lumMod val="50000"/>
                  </a:schemeClr>
                </a:solidFill>
                <a:latin typeface="Times New Roman" panose="02020603050405020304" pitchFamily="18" charset="0"/>
                <a:cs typeface="Times New Roman" panose="02020603050405020304" pitchFamily="18" charset="0"/>
              </a:rPr>
              <a:t>қолайлылығын</a:t>
            </a:r>
            <a:r>
              <a:rPr lang="ru-RU" sz="2400" b="1" dirty="0">
                <a:solidFill>
                  <a:schemeClr val="accent5">
                    <a:lumMod val="50000"/>
                  </a:schemeClr>
                </a:solidFill>
                <a:latin typeface="Times New Roman" panose="02020603050405020304" pitchFamily="18" charset="0"/>
                <a:cs typeface="Times New Roman" panose="02020603050405020304" pitchFamily="18" charset="0"/>
              </a:rPr>
              <a:t> </a:t>
            </a:r>
            <a:r>
              <a:rPr lang="ru-RU" sz="2400" b="1" dirty="0" err="1">
                <a:solidFill>
                  <a:schemeClr val="accent5">
                    <a:lumMod val="50000"/>
                  </a:schemeClr>
                </a:solidFill>
                <a:latin typeface="Times New Roman" panose="02020603050405020304" pitchFamily="18" charset="0"/>
                <a:cs typeface="Times New Roman" panose="02020603050405020304" pitchFamily="18" charset="0"/>
              </a:rPr>
              <a:t>арттыруға</a:t>
            </a:r>
            <a:r>
              <a:rPr lang="ru-RU" sz="2400" b="1" dirty="0">
                <a:solidFill>
                  <a:schemeClr val="accent5">
                    <a:lumMod val="50000"/>
                  </a:schemeClr>
                </a:solidFill>
                <a:latin typeface="Times New Roman" panose="02020603050405020304" pitchFamily="18" charset="0"/>
                <a:cs typeface="Times New Roman" panose="02020603050405020304" pitchFamily="18" charset="0"/>
              </a:rPr>
              <a:t> </a:t>
            </a:r>
            <a:r>
              <a:rPr lang="ru-RU" sz="2400" b="1" dirty="0" err="1">
                <a:solidFill>
                  <a:schemeClr val="accent5">
                    <a:lumMod val="50000"/>
                  </a:schemeClr>
                </a:solidFill>
                <a:latin typeface="Times New Roman" panose="02020603050405020304" pitchFamily="18" charset="0"/>
                <a:cs typeface="Times New Roman" panose="02020603050405020304" pitchFamily="18" charset="0"/>
              </a:rPr>
              <a:t>мүмкіндік</a:t>
            </a:r>
            <a:r>
              <a:rPr lang="ru-RU" sz="2400" b="1" dirty="0">
                <a:solidFill>
                  <a:schemeClr val="accent5">
                    <a:lumMod val="50000"/>
                  </a:schemeClr>
                </a:solidFill>
                <a:latin typeface="Times New Roman" panose="02020603050405020304" pitchFamily="18" charset="0"/>
                <a:cs typeface="Times New Roman" panose="02020603050405020304" pitchFamily="18" charset="0"/>
              </a:rPr>
              <a:t> </a:t>
            </a:r>
            <a:r>
              <a:rPr lang="ru-RU" sz="2400" b="1" dirty="0" err="1">
                <a:solidFill>
                  <a:schemeClr val="accent5">
                    <a:lumMod val="50000"/>
                  </a:schemeClr>
                </a:solidFill>
                <a:latin typeface="Times New Roman" panose="02020603050405020304" pitchFamily="18" charset="0"/>
                <a:cs typeface="Times New Roman" panose="02020603050405020304" pitchFamily="18" charset="0"/>
              </a:rPr>
              <a:t>береді</a:t>
            </a:r>
            <a:r>
              <a:rPr lang="ru-RU" sz="2400" b="1" dirty="0">
                <a:solidFill>
                  <a:schemeClr val="accent5">
                    <a:lumMod val="50000"/>
                  </a:schemeClr>
                </a:solidFill>
                <a:latin typeface="Times New Roman" panose="02020603050405020304" pitchFamily="18" charset="0"/>
                <a:cs typeface="Times New Roman" panose="02020603050405020304" pitchFamily="18" charset="0"/>
              </a:rPr>
              <a:t>.</a:t>
            </a:r>
          </a:p>
        </p:txBody>
      </p:sp>
      <p:pic>
        <p:nvPicPr>
          <p:cNvPr id="5" name="Объект 4">
            <a:extLst>
              <a:ext uri="{FF2B5EF4-FFF2-40B4-BE49-F238E27FC236}">
                <a16:creationId xmlns:a16="http://schemas.microsoft.com/office/drawing/2014/main" id="{A8EDC916-2A1A-4878-BE22-D4E017A12D6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6268" y="1969558"/>
            <a:ext cx="5909732" cy="4351338"/>
          </a:xfrm>
          <a:prstGeom prst="rect">
            <a:avLst/>
          </a:prstGeom>
          <a:ln>
            <a:noFill/>
          </a:ln>
          <a:effectLst>
            <a:softEdge rad="112500"/>
          </a:effectLst>
        </p:spPr>
      </p:pic>
      <p:pic>
        <p:nvPicPr>
          <p:cNvPr id="9" name="Рисунок 8">
            <a:extLst>
              <a:ext uri="{FF2B5EF4-FFF2-40B4-BE49-F238E27FC236}">
                <a16:creationId xmlns:a16="http://schemas.microsoft.com/office/drawing/2014/main" id="{B51A9FD2-44CE-46E2-9E42-6763C17D87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2496" y="1918758"/>
            <a:ext cx="4714875" cy="4452938"/>
          </a:xfrm>
          <a:prstGeom prst="rect">
            <a:avLst/>
          </a:prstGeom>
          <a:ln>
            <a:noFill/>
          </a:ln>
          <a:effectLst>
            <a:softEdge rad="112500"/>
          </a:effectLst>
        </p:spPr>
      </p:pic>
    </p:spTree>
    <p:extLst>
      <p:ext uri="{BB962C8B-B14F-4D97-AF65-F5344CB8AC3E}">
        <p14:creationId xmlns:p14="http://schemas.microsoft.com/office/powerpoint/2010/main" val="17493960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A2D39B26-1CAD-4370-BF36-F433CB2B9FC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6534" y="2141537"/>
            <a:ext cx="4563532" cy="4351338"/>
          </a:xfrm>
          <a:prstGeom prst="rect">
            <a:avLst/>
          </a:prstGeom>
          <a:ln>
            <a:noFill/>
          </a:ln>
          <a:effectLst>
            <a:softEdge rad="112500"/>
          </a:effectLst>
        </p:spPr>
      </p:pic>
      <p:pic>
        <p:nvPicPr>
          <p:cNvPr id="8" name="Рисунок 7">
            <a:extLst>
              <a:ext uri="{FF2B5EF4-FFF2-40B4-BE49-F238E27FC236}">
                <a16:creationId xmlns:a16="http://schemas.microsoft.com/office/drawing/2014/main" id="{0636FEBD-C718-4268-AEC3-DD3FFD3FF4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2533" y="2047875"/>
            <a:ext cx="6502400" cy="4445000"/>
          </a:xfrm>
          <a:prstGeom prst="rect">
            <a:avLst/>
          </a:prstGeom>
          <a:ln>
            <a:noFill/>
          </a:ln>
          <a:effectLst>
            <a:softEdge rad="112500"/>
          </a:effectLst>
        </p:spPr>
      </p:pic>
      <p:sp>
        <p:nvSpPr>
          <p:cNvPr id="9" name="Rectangle 2">
            <a:extLst>
              <a:ext uri="{FF2B5EF4-FFF2-40B4-BE49-F238E27FC236}">
                <a16:creationId xmlns:a16="http://schemas.microsoft.com/office/drawing/2014/main" id="{FB028F57-DA56-43D6-9FA1-73CBD6F9E124}"/>
              </a:ext>
            </a:extLst>
          </p:cNvPr>
          <p:cNvSpPr>
            <a:spLocks noGrp="1" noChangeArrowheads="1"/>
          </p:cNvSpPr>
          <p:nvPr>
            <p:ph type="title"/>
          </p:nvPr>
        </p:nvSpPr>
        <p:spPr bwMode="auto">
          <a:xfrm>
            <a:off x="270933" y="439830"/>
            <a:ext cx="1231053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Білім</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беру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үдерісін</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заманауи</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технологиялармен</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қамтамасыз</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ету</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мақсатында</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бөбекжайда</a:t>
            </a:r>
            <a:r>
              <a:rPr lang="ru-RU" altLang="ru-RU" sz="2000" b="1" dirty="0">
                <a:solidFill>
                  <a:srgbClr val="002060"/>
                </a:solidFill>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LED экран мен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теледидарлар</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орнатылған</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Жаңа</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техникалық</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құралдар</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ұйымдастырылған</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оқу</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қызметтерін</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тиімді</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өткізуге</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балалардың</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танымдық</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қызығушылығын</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арттыруға</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және</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көрнекілік</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арқылы</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білім</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сапасын</a:t>
            </a:r>
            <a:r>
              <a:rPr lang="ru-RU" altLang="ru-RU" sz="2000" b="1" dirty="0">
                <a:solidFill>
                  <a:srgbClr val="002060"/>
                </a:solidFill>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жақсартуға</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мүмкіндік</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береді</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172321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9C9BA1C8-4A53-4EC4-A3E9-2DCF6694529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7467" y="2294466"/>
            <a:ext cx="9321800" cy="4320455"/>
          </a:xfrm>
          <a:prstGeom prst="rect">
            <a:avLst/>
          </a:prstGeom>
          <a:ln>
            <a:noFill/>
          </a:ln>
          <a:effectLst>
            <a:softEdge rad="112500"/>
          </a:effectLst>
        </p:spPr>
      </p:pic>
      <p:sp>
        <p:nvSpPr>
          <p:cNvPr id="6" name="Rectangle 1">
            <a:extLst>
              <a:ext uri="{FF2B5EF4-FFF2-40B4-BE49-F238E27FC236}">
                <a16:creationId xmlns:a16="http://schemas.microsoft.com/office/drawing/2014/main" id="{D013E8DE-4BAE-4783-AF2B-D98A8AAFB4DE}"/>
              </a:ext>
            </a:extLst>
          </p:cNvPr>
          <p:cNvSpPr>
            <a:spLocks noGrp="1" noChangeArrowheads="1"/>
          </p:cNvSpPr>
          <p:nvPr>
            <p:ph type="title"/>
          </p:nvPr>
        </p:nvSpPr>
        <p:spPr bwMode="auto">
          <a:xfrm>
            <a:off x="181156" y="420441"/>
            <a:ext cx="11909244"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ru-RU" altLang="ru-RU"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Бөбекжайдағы</a:t>
            </a:r>
            <a:r>
              <a:rPr kumimoji="0" lang="ru-RU" altLang="ru-RU"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қауіпсіздік</a:t>
            </a:r>
            <a:r>
              <a:rPr kumimoji="0" lang="ru-RU" altLang="ru-RU"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жүйесін</a:t>
            </a:r>
            <a:r>
              <a:rPr kumimoji="0" lang="ru-RU" altLang="ru-RU"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күшейту</a:t>
            </a:r>
            <a:r>
              <a:rPr kumimoji="0" lang="ru-RU" altLang="ru-RU"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мақсатында</a:t>
            </a:r>
            <a:r>
              <a:rPr kumimoji="0" lang="ru-RU" altLang="ru-RU"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ішкі-сыртқы</a:t>
            </a:r>
            <a:r>
              <a:rPr kumimoji="0" lang="ru-RU" altLang="ru-RU"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бейнебақылау</a:t>
            </a:r>
            <a:r>
              <a:rPr lang="ru-RU" altLang="ru-RU" sz="2400" b="1" dirty="0">
                <a:solidFill>
                  <a:srgbClr val="002060"/>
                </a:solidFill>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камералары</a:t>
            </a:r>
            <a:r>
              <a:rPr lang="ru-RU" altLang="ru-RU" sz="2400" b="1" dirty="0">
                <a:solidFill>
                  <a:srgbClr val="002060"/>
                </a:solidFill>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үнемі</a:t>
            </a:r>
            <a:r>
              <a:rPr kumimoji="0" lang="ru-RU" altLang="ru-RU"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жаңартылып</a:t>
            </a:r>
            <a:r>
              <a:rPr kumimoji="0" lang="ru-RU" altLang="ru-RU"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a:t>
            </a:r>
            <a:r>
              <a:rPr lang="ru-RU" altLang="ru-RU" sz="2400" b="1" dirty="0">
                <a:solidFill>
                  <a:srgbClr val="002060"/>
                </a:solidFill>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тұрақты</a:t>
            </a:r>
            <a:r>
              <a:rPr kumimoji="0" lang="ru-RU" altLang="ru-RU"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түрде</a:t>
            </a:r>
            <a:r>
              <a:rPr kumimoji="0" lang="ru-RU" altLang="ru-RU"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жұмыс</a:t>
            </a:r>
            <a:r>
              <a:rPr kumimoji="0" lang="ru-RU" altLang="ru-RU"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жасап</a:t>
            </a:r>
            <a:r>
              <a:rPr kumimoji="0" lang="ru-RU" altLang="ru-RU"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тұр</a:t>
            </a:r>
            <a:r>
              <a:rPr kumimoji="0" lang="ru-RU" altLang="ru-RU"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br>
              <a:rPr kumimoji="0" lang="ru-RU" altLang="ru-RU"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br>
            <a:r>
              <a:rPr kumimoji="0" lang="ru-RU" altLang="ru-RU"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Орнатылған</a:t>
            </a:r>
            <a:r>
              <a:rPr kumimoji="0" lang="ru-RU" altLang="ru-RU"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камералар</a:t>
            </a:r>
            <a:r>
              <a:rPr kumimoji="0" lang="ru-RU" altLang="ru-RU"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тәрбиеленушілердің</a:t>
            </a:r>
            <a:r>
              <a:rPr kumimoji="0" lang="ru-RU" altLang="ru-RU"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қауіпсіздігін</a:t>
            </a:r>
            <a:r>
              <a:rPr kumimoji="0" lang="ru-RU" altLang="ru-RU"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қамтамасыз</a:t>
            </a:r>
            <a:r>
              <a:rPr kumimoji="0" lang="ru-RU" altLang="ru-RU"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етіп</a:t>
            </a:r>
            <a:r>
              <a:rPr kumimoji="0" lang="ru-RU" altLang="ru-RU"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a:t>
            </a:r>
            <a:r>
              <a:rPr lang="ru-RU" altLang="ru-RU" sz="2400" b="1" dirty="0">
                <a:solidFill>
                  <a:srgbClr val="002060"/>
                </a:solidFill>
                <a:latin typeface="Times New Roman" panose="02020603050405020304" pitchFamily="18" charset="0"/>
                <a:cs typeface="Times New Roman" panose="02020603050405020304" pitchFamily="18" charset="0"/>
              </a:rPr>
              <a:t> </a:t>
            </a:r>
            <a:br>
              <a:rPr lang="ru-RU" altLang="ru-RU" sz="2400" b="1" dirty="0">
                <a:solidFill>
                  <a:srgbClr val="002060"/>
                </a:solidFill>
                <a:latin typeface="Times New Roman" panose="02020603050405020304" pitchFamily="18" charset="0"/>
                <a:cs typeface="Times New Roman" panose="02020603050405020304" pitchFamily="18" charset="0"/>
              </a:rPr>
            </a:br>
            <a:r>
              <a:rPr kumimoji="0" lang="ru-RU" altLang="ru-RU"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бөбекжай</a:t>
            </a:r>
            <a:r>
              <a:rPr kumimoji="0" lang="ru-RU" altLang="ru-RU"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аумағын</a:t>
            </a:r>
            <a:r>
              <a:rPr kumimoji="0" lang="ru-RU" altLang="ru-RU"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үздіксіз</a:t>
            </a:r>
            <a:r>
              <a:rPr kumimoji="0" lang="ru-RU" altLang="ru-RU"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бақылауға</a:t>
            </a:r>
            <a:r>
              <a:rPr kumimoji="0" lang="ru-RU" altLang="ru-RU"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мүмкіндік</a:t>
            </a:r>
            <a:r>
              <a:rPr kumimoji="0" lang="ru-RU" altLang="ru-RU"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береді</a:t>
            </a:r>
            <a:r>
              <a:rPr kumimoji="0" lang="ru-RU" altLang="ru-RU"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0917301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C5EDEFD-6C17-452A-AF68-461BF889BB48}"/>
              </a:ext>
            </a:extLst>
          </p:cNvPr>
          <p:cNvSpPr>
            <a:spLocks noGrp="1"/>
          </p:cNvSpPr>
          <p:nvPr>
            <p:ph type="title"/>
          </p:nvPr>
        </p:nvSpPr>
        <p:spPr>
          <a:xfrm>
            <a:off x="330200" y="365125"/>
            <a:ext cx="11023600" cy="1325563"/>
          </a:xfrm>
        </p:spPr>
        <p:txBody>
          <a:bodyPr>
            <a:noAutofit/>
          </a:bodyPr>
          <a:lstStyle/>
          <a:p>
            <a:pPr algn="just"/>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Жаңа</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жылдық</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мерекелік</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іс-шараларды</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жоғары</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деңгейде</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ұйымдастыру</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мақсатында</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бөбекжайдың</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шыршасы</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жаңартылып</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мерекелік</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кейіпкерлерге</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арналған</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жаңа</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костюмдер</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алынды</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Заманауи</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безендірулер</a:t>
            </a:r>
            <a:r>
              <a:rPr lang="ru-RU" sz="2000" b="1" dirty="0">
                <a:solidFill>
                  <a:srgbClr val="002060"/>
                </a:solidFill>
                <a:latin typeface="Times New Roman" panose="02020603050405020304" pitchFamily="18" charset="0"/>
                <a:cs typeface="Times New Roman" panose="02020603050405020304" pitchFamily="18" charset="0"/>
              </a:rPr>
              <a:t> мен </a:t>
            </a:r>
            <a:r>
              <a:rPr lang="ru-RU" sz="2000" b="1" dirty="0" err="1">
                <a:solidFill>
                  <a:srgbClr val="002060"/>
                </a:solidFill>
                <a:latin typeface="Times New Roman" panose="02020603050405020304" pitchFamily="18" charset="0"/>
                <a:cs typeface="Times New Roman" panose="02020603050405020304" pitchFamily="18" charset="0"/>
              </a:rPr>
              <a:t>ертегі</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кейіпкерлерінің</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киімдері</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балаларға</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көтеріңкі</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көңіл-күй</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сыйлап</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мерекелік</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атмосфераны</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қалыптастыруға</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мүмкіндік</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береді</a:t>
            </a:r>
            <a:r>
              <a:rPr lang="ru-RU" sz="2000" b="1" dirty="0">
                <a:solidFill>
                  <a:srgbClr val="002060"/>
                </a:solidFill>
                <a:latin typeface="Times New Roman" panose="02020603050405020304" pitchFamily="18" charset="0"/>
                <a:cs typeface="Times New Roman" panose="02020603050405020304" pitchFamily="18" charset="0"/>
              </a:rPr>
              <a:t>.</a:t>
            </a:r>
            <a:br>
              <a:rPr lang="ru-RU" sz="2000" b="1" dirty="0">
                <a:solidFill>
                  <a:srgbClr val="002060"/>
                </a:solidFill>
                <a:latin typeface="Times New Roman" panose="02020603050405020304" pitchFamily="18" charset="0"/>
                <a:cs typeface="Times New Roman" panose="02020603050405020304" pitchFamily="18" charset="0"/>
              </a:rPr>
            </a:br>
            <a:endParaRPr lang="ru-RU" sz="2000" b="1" dirty="0">
              <a:solidFill>
                <a:srgbClr val="002060"/>
              </a:solidFill>
              <a:latin typeface="Times New Roman" panose="02020603050405020304" pitchFamily="18" charset="0"/>
              <a:cs typeface="Times New Roman" panose="02020603050405020304" pitchFamily="18" charset="0"/>
            </a:endParaRPr>
          </a:p>
        </p:txBody>
      </p:sp>
      <p:pic>
        <p:nvPicPr>
          <p:cNvPr id="5" name="Объект 4">
            <a:extLst>
              <a:ext uri="{FF2B5EF4-FFF2-40B4-BE49-F238E27FC236}">
                <a16:creationId xmlns:a16="http://schemas.microsoft.com/office/drawing/2014/main" id="{D3097B7C-B0F3-47F2-9436-9263E63DBC6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4857" y="1783291"/>
            <a:ext cx="3866875" cy="4709584"/>
          </a:xfrm>
          <a:prstGeom prst="rect">
            <a:avLst/>
          </a:prstGeom>
          <a:ln>
            <a:noFill/>
          </a:ln>
          <a:effectLst>
            <a:softEdge rad="112500"/>
          </a:effectLst>
        </p:spPr>
      </p:pic>
      <p:pic>
        <p:nvPicPr>
          <p:cNvPr id="7" name="Рисунок 6">
            <a:extLst>
              <a:ext uri="{FF2B5EF4-FFF2-40B4-BE49-F238E27FC236}">
                <a16:creationId xmlns:a16="http://schemas.microsoft.com/office/drawing/2014/main" id="{00E896A7-A371-47A5-8DE2-5256CBC920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93393" y="1690688"/>
            <a:ext cx="3468942" cy="4709584"/>
          </a:xfrm>
          <a:prstGeom prst="rect">
            <a:avLst/>
          </a:prstGeom>
          <a:ln>
            <a:noFill/>
          </a:ln>
          <a:effectLst>
            <a:softEdge rad="112500"/>
          </a:effectLst>
        </p:spPr>
      </p:pic>
      <p:pic>
        <p:nvPicPr>
          <p:cNvPr id="9" name="Рисунок 8">
            <a:extLst>
              <a:ext uri="{FF2B5EF4-FFF2-40B4-BE49-F238E27FC236}">
                <a16:creationId xmlns:a16="http://schemas.microsoft.com/office/drawing/2014/main" id="{300D51DA-BD75-4187-9B23-860FAD8D87F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2335" y="1690688"/>
            <a:ext cx="2523065" cy="2762637"/>
          </a:xfrm>
          <a:prstGeom prst="rect">
            <a:avLst/>
          </a:prstGeom>
          <a:ln>
            <a:noFill/>
          </a:ln>
          <a:effectLst>
            <a:softEdge rad="112500"/>
          </a:effectLst>
        </p:spPr>
      </p:pic>
      <p:pic>
        <p:nvPicPr>
          <p:cNvPr id="11" name="Рисунок 10">
            <a:extLst>
              <a:ext uri="{FF2B5EF4-FFF2-40B4-BE49-F238E27FC236}">
                <a16:creationId xmlns:a16="http://schemas.microsoft.com/office/drawing/2014/main" id="{3004F949-B4A2-4EC7-A67B-333E3E8D1B1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08123" y="3429000"/>
            <a:ext cx="2419019" cy="3153100"/>
          </a:xfrm>
          <a:prstGeom prst="rect">
            <a:avLst/>
          </a:prstGeom>
          <a:ln>
            <a:noFill/>
          </a:ln>
          <a:effectLst>
            <a:softEdge rad="112500"/>
          </a:effectLst>
        </p:spPr>
      </p:pic>
    </p:spTree>
    <p:extLst>
      <p:ext uri="{BB962C8B-B14F-4D97-AF65-F5344CB8AC3E}">
        <p14:creationId xmlns:p14="http://schemas.microsoft.com/office/powerpoint/2010/main" val="14629420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440C6BCC-4618-433B-A690-DC6E273AEE4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7497" y="2318877"/>
            <a:ext cx="3327135" cy="4388378"/>
          </a:xfrm>
          <a:prstGeom prst="rect">
            <a:avLst/>
          </a:prstGeom>
          <a:ln>
            <a:noFill/>
          </a:ln>
          <a:effectLst>
            <a:softEdge rad="112500"/>
          </a:effectLst>
        </p:spPr>
      </p:pic>
      <p:pic>
        <p:nvPicPr>
          <p:cNvPr id="9" name="Рисунок 8">
            <a:extLst>
              <a:ext uri="{FF2B5EF4-FFF2-40B4-BE49-F238E27FC236}">
                <a16:creationId xmlns:a16="http://schemas.microsoft.com/office/drawing/2014/main" id="{3085C89B-6741-4BCD-906C-3671D8CBA1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2102" y="2156355"/>
            <a:ext cx="4998573" cy="4455582"/>
          </a:xfrm>
          <a:prstGeom prst="rect">
            <a:avLst/>
          </a:prstGeom>
          <a:ln>
            <a:noFill/>
          </a:ln>
          <a:effectLst>
            <a:softEdge rad="112500"/>
          </a:effectLst>
        </p:spPr>
      </p:pic>
      <p:sp>
        <p:nvSpPr>
          <p:cNvPr id="10" name="Rectangle 1">
            <a:extLst>
              <a:ext uri="{FF2B5EF4-FFF2-40B4-BE49-F238E27FC236}">
                <a16:creationId xmlns:a16="http://schemas.microsoft.com/office/drawing/2014/main" id="{F9F72084-3401-479A-B886-C27DA50F90A7}"/>
              </a:ext>
            </a:extLst>
          </p:cNvPr>
          <p:cNvSpPr>
            <a:spLocks noGrp="1" noChangeArrowheads="1"/>
          </p:cNvSpPr>
          <p:nvPr>
            <p:ph type="title"/>
          </p:nvPr>
        </p:nvSpPr>
        <p:spPr bwMode="auto">
          <a:xfrm>
            <a:off x="169598" y="212300"/>
            <a:ext cx="11777987"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Бөбекжайдың</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материалдық-техникалық</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базасын</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нығайту</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мақсатында</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қажетті</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құрал-жабдықтар</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жаңартылды</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a:t>
            </a:r>
            <a:r>
              <a:rPr lang="ru-RU" altLang="ru-RU" sz="2000" b="1" dirty="0">
                <a:solidFill>
                  <a:srgbClr val="002060"/>
                </a:solidFill>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Атап</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айтқанда</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дәнекерлеу</a:t>
            </a:r>
            <a:r>
              <a:rPr kumimoji="0" lang="ru-RU" altLang="ru-RU" sz="20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құралы</a:t>
            </a:r>
            <a:r>
              <a:rPr kumimoji="0" lang="ru-RU" altLang="ru-RU" sz="20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ауыз</a:t>
            </a:r>
            <a:r>
              <a:rPr kumimoji="0" lang="ru-RU" altLang="ru-RU" sz="20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суға</a:t>
            </a:r>
            <a:r>
              <a:rPr kumimoji="0" lang="ru-RU" altLang="ru-RU" sz="20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арналған</a:t>
            </a:r>
            <a:r>
              <a:rPr kumimoji="0" lang="ru-RU" altLang="ru-RU" sz="20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диспенсерлер</a:t>
            </a:r>
            <a:r>
              <a:rPr kumimoji="0" lang="ru-RU" altLang="ru-RU" sz="20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тасымалдау</a:t>
            </a:r>
            <a:r>
              <a:rPr kumimoji="0" lang="ru-RU" altLang="ru-RU" sz="20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арбалары</a:t>
            </a:r>
            <a:r>
              <a:rPr kumimoji="0" lang="ru-RU" altLang="ru-RU" sz="20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және</a:t>
            </a:r>
            <a:r>
              <a:rPr kumimoji="0" lang="ru-RU" altLang="ru-RU" sz="20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басқа</a:t>
            </a:r>
            <a:r>
              <a:rPr kumimoji="0" lang="ru-RU" altLang="ru-RU" sz="20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да</a:t>
            </a:r>
            <a:r>
              <a:rPr lang="ru-RU" altLang="ru-RU" sz="2000" b="1" dirty="0">
                <a:solidFill>
                  <a:srgbClr val="FF0000"/>
                </a:solidFill>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тұрмыстық</a:t>
            </a:r>
            <a:r>
              <a:rPr kumimoji="0" lang="ru-RU" altLang="ru-RU" sz="20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қажетті</a:t>
            </a:r>
            <a:r>
              <a:rPr kumimoji="0" lang="ru-RU" altLang="ru-RU" sz="20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құралдар</a:t>
            </a:r>
            <a:r>
              <a:rPr kumimoji="0" lang="ru-RU" altLang="ru-RU" sz="20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алынып</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пайдалануға</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берілді</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a:t>
            </a:r>
            <a:b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b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Жаңартылған</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жабдықтар</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бөбекжайдың</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санитарлық-гигиеналық</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жағдайын</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жақсартып</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b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b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қызмет</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сапасын</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арттыруға</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мүмкіндік</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береді</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a:t>
            </a:r>
          </a:p>
        </p:txBody>
      </p:sp>
      <p:pic>
        <p:nvPicPr>
          <p:cNvPr id="13" name="Рисунок 12">
            <a:extLst>
              <a:ext uri="{FF2B5EF4-FFF2-40B4-BE49-F238E27FC236}">
                <a16:creationId xmlns:a16="http://schemas.microsoft.com/office/drawing/2014/main" id="{FF0D114D-3B26-42F1-980F-3109DF5CAB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94632" y="2318876"/>
            <a:ext cx="3786701" cy="4326823"/>
          </a:xfrm>
          <a:prstGeom prst="rect">
            <a:avLst/>
          </a:prstGeom>
          <a:ln>
            <a:noFill/>
          </a:ln>
          <a:effectLst>
            <a:softEdge rad="112500"/>
          </a:effectLst>
        </p:spPr>
      </p:pic>
    </p:spTree>
    <p:extLst>
      <p:ext uri="{BB962C8B-B14F-4D97-AF65-F5344CB8AC3E}">
        <p14:creationId xmlns:p14="http://schemas.microsoft.com/office/powerpoint/2010/main" val="20737120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FB4457C4-4125-458E-AF03-B09D99E782A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44264" y="1759788"/>
            <a:ext cx="5029200" cy="5098212"/>
          </a:xfrm>
          <a:prstGeom prst="rect">
            <a:avLst/>
          </a:prstGeom>
          <a:ln>
            <a:noFill/>
          </a:ln>
          <a:effectLst>
            <a:softEdge rad="112500"/>
          </a:effectLst>
        </p:spPr>
      </p:pic>
      <p:sp>
        <p:nvSpPr>
          <p:cNvPr id="6" name="Rectangle 1">
            <a:extLst>
              <a:ext uri="{FF2B5EF4-FFF2-40B4-BE49-F238E27FC236}">
                <a16:creationId xmlns:a16="http://schemas.microsoft.com/office/drawing/2014/main" id="{703D8E59-DD3B-4AE3-A353-F5CB680E9CA2}"/>
              </a:ext>
            </a:extLst>
          </p:cNvPr>
          <p:cNvSpPr>
            <a:spLocks noChangeArrowheads="1"/>
          </p:cNvSpPr>
          <p:nvPr/>
        </p:nvSpPr>
        <p:spPr bwMode="auto">
          <a:xfrm>
            <a:off x="186267" y="578395"/>
            <a:ext cx="119380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p>
        </p:txBody>
      </p:sp>
      <p:pic>
        <p:nvPicPr>
          <p:cNvPr id="10" name="Рисунок 9">
            <a:extLst>
              <a:ext uri="{FF2B5EF4-FFF2-40B4-BE49-F238E27FC236}">
                <a16:creationId xmlns:a16="http://schemas.microsoft.com/office/drawing/2014/main" id="{4E93248D-FDD4-428C-BA4F-748BEBE0B8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90" y="1690688"/>
            <a:ext cx="6820620" cy="5167312"/>
          </a:xfrm>
          <a:prstGeom prst="rect">
            <a:avLst/>
          </a:prstGeom>
          <a:ln>
            <a:noFill/>
          </a:ln>
          <a:effectLst>
            <a:softEdge rad="112500"/>
          </a:effectLst>
        </p:spPr>
      </p:pic>
      <p:sp>
        <p:nvSpPr>
          <p:cNvPr id="11" name="Rectangle 2">
            <a:extLst>
              <a:ext uri="{FF2B5EF4-FFF2-40B4-BE49-F238E27FC236}">
                <a16:creationId xmlns:a16="http://schemas.microsoft.com/office/drawing/2014/main" id="{A3B2FCCA-C421-4980-A14A-0630F56DA026}"/>
              </a:ext>
            </a:extLst>
          </p:cNvPr>
          <p:cNvSpPr>
            <a:spLocks noChangeArrowheads="1"/>
          </p:cNvSpPr>
          <p:nvPr/>
        </p:nvSpPr>
        <p:spPr bwMode="auto">
          <a:xfrm>
            <a:off x="186267" y="24312"/>
            <a:ext cx="119380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Бөбекжайдағы</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тәрбиеленушілерге</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қолайлы</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әрі</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заманауи</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орта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қалыптастыру</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мақсатында</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топ </a:t>
            </a:r>
            <a:r>
              <a:rPr kumimoji="0" lang="ru-RU" altLang="ru-RU" sz="2000" b="1"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бөлмелеріндегі</a:t>
            </a:r>
            <a:r>
              <a:rPr kumimoji="0" lang="ru-RU" altLang="ru-RU" sz="20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жиһаздар</a:t>
            </a:r>
            <a:r>
              <a:rPr kumimoji="0" lang="ru-RU" altLang="ru-RU" sz="20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мен </a:t>
            </a:r>
            <a:r>
              <a:rPr kumimoji="0" lang="ru-RU" altLang="ru-RU" sz="2000" b="1"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шкафтар</a:t>
            </a:r>
            <a:r>
              <a:rPr kumimoji="0" lang="ru-RU" altLang="ru-RU" sz="20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жаңартылды</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Жаңа</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жиһаздар</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балалардың</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жас</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ерекшеліктеріне</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сай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таңдалып</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оқу-тәрбие</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үдерісін</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тиімді</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ұйымдастыруға</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және</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бөлмелердің</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эстетикалық</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келбетін</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жақсартуға</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мүмкіндік</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береді</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652770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DC3EA035-3FCE-435D-84C9-88A8D840BF46}"/>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9548" y="1752599"/>
            <a:ext cx="3473452" cy="4956707"/>
          </a:xfrm>
          <a:prstGeom prst="rect">
            <a:avLst/>
          </a:prstGeom>
          <a:ln>
            <a:noFill/>
          </a:ln>
          <a:effectLst>
            <a:softEdge rad="112500"/>
          </a:effectLst>
        </p:spPr>
      </p:pic>
      <p:sp>
        <p:nvSpPr>
          <p:cNvPr id="6" name="Rectangle 1">
            <a:extLst>
              <a:ext uri="{FF2B5EF4-FFF2-40B4-BE49-F238E27FC236}">
                <a16:creationId xmlns:a16="http://schemas.microsoft.com/office/drawing/2014/main" id="{3142DAF1-BF06-43D1-9247-9CF8B5E9348E}"/>
              </a:ext>
            </a:extLst>
          </p:cNvPr>
          <p:cNvSpPr>
            <a:spLocks noGrp="1" noChangeArrowheads="1"/>
          </p:cNvSpPr>
          <p:nvPr>
            <p:ph type="title"/>
          </p:nvPr>
        </p:nvSpPr>
        <p:spPr bwMode="auto">
          <a:xfrm>
            <a:off x="423334" y="212299"/>
            <a:ext cx="10782380"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Бөбекжайдың</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шаруашылық</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және</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қауіпсіздік</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жағдайын</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жақсарту</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мақсатында</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от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жағушыларға</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арналған</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арнайы</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бөлме</a:t>
            </a:r>
            <a:r>
              <a:rPr lang="ru-RU" altLang="ru-RU" sz="2000" b="1" dirty="0">
                <a:solidFill>
                  <a:srgbClr val="002060"/>
                </a:solidFill>
                <a:latin typeface="Times New Roman" panose="02020603050405020304" pitchFamily="18" charset="0"/>
                <a:cs typeface="Times New Roman" panose="02020603050405020304" pitchFamily="18" charset="0"/>
              </a:rPr>
              <a:t> душ </a:t>
            </a:r>
            <a:r>
              <a:rPr lang="ru-RU" altLang="ru-RU" sz="2000" b="1" dirty="0" err="1">
                <a:solidFill>
                  <a:srgbClr val="002060"/>
                </a:solidFill>
                <a:latin typeface="Times New Roman" panose="02020603050405020304" pitchFamily="18" charset="0"/>
                <a:cs typeface="Times New Roman" panose="02020603050405020304" pitchFamily="18" charset="0"/>
              </a:rPr>
              <a:t>кабинасымен</a:t>
            </a:r>
            <a:r>
              <a:rPr lang="ru-RU" altLang="ru-RU" sz="2000" b="1" dirty="0">
                <a:solidFill>
                  <a:srgbClr val="002060"/>
                </a:solidFill>
                <a:latin typeface="Times New Roman" panose="02020603050405020304" pitchFamily="18" charset="0"/>
                <a:cs typeface="Times New Roman" panose="02020603050405020304" pitchFamily="18" charset="0"/>
              </a:rPr>
              <a:t> </a:t>
            </a:r>
            <a:r>
              <a:rPr lang="ru-RU" altLang="ru-RU" sz="2000" b="1" dirty="0" err="1">
                <a:solidFill>
                  <a:srgbClr val="002060"/>
                </a:solidFill>
                <a:latin typeface="Times New Roman" panose="02020603050405020304" pitchFamily="18" charset="0"/>
                <a:cs typeface="Times New Roman" panose="02020603050405020304" pitchFamily="18" charset="0"/>
              </a:rPr>
              <a:t>және</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көмір</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сақтайтын</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қойма</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жасалынды</a:t>
            </a:r>
            <a:r>
              <a:rPr lang="ru-RU" altLang="ru-RU" sz="2000" b="1" dirty="0">
                <a:solidFill>
                  <a:srgbClr val="002060"/>
                </a:solidFill>
                <a:latin typeface="Times New Roman" panose="02020603050405020304" pitchFamily="18" charset="0"/>
                <a:cs typeface="Times New Roman" panose="02020603050405020304" pitchFamily="18" charset="0"/>
              </a:rPr>
              <a:t>, </a:t>
            </a:r>
            <a:r>
              <a:rPr lang="ru-RU" altLang="ru-RU" sz="2000" b="1" dirty="0" err="1">
                <a:solidFill>
                  <a:srgbClr val="002060"/>
                </a:solidFill>
                <a:latin typeface="Times New Roman" panose="02020603050405020304" pitchFamily="18" charset="0"/>
                <a:cs typeface="Times New Roman" panose="02020603050405020304" pitchFamily="18" charset="0"/>
              </a:rPr>
              <a:t>темір</a:t>
            </a:r>
            <a:r>
              <a:rPr lang="ru-RU" altLang="ru-RU" sz="2000" b="1" dirty="0">
                <a:solidFill>
                  <a:srgbClr val="002060"/>
                </a:solidFill>
                <a:latin typeface="Times New Roman" panose="02020603050405020304" pitchFamily="18" charset="0"/>
                <a:cs typeface="Times New Roman" panose="02020603050405020304" pitchFamily="18" charset="0"/>
              </a:rPr>
              <a:t> </a:t>
            </a:r>
            <a:r>
              <a:rPr lang="ru-RU" altLang="ru-RU" sz="2000" b="1" dirty="0" err="1">
                <a:solidFill>
                  <a:srgbClr val="002060"/>
                </a:solidFill>
                <a:latin typeface="Times New Roman" panose="02020603050405020304" pitchFamily="18" charset="0"/>
                <a:cs typeface="Times New Roman" panose="02020603050405020304" pitchFamily="18" charset="0"/>
              </a:rPr>
              <a:t>есік</a:t>
            </a:r>
            <a:r>
              <a:rPr lang="ru-RU" altLang="ru-RU" sz="2000" b="1" dirty="0">
                <a:solidFill>
                  <a:srgbClr val="002060"/>
                </a:solidFill>
                <a:latin typeface="Times New Roman" panose="02020603050405020304" pitchFamily="18" charset="0"/>
                <a:cs typeface="Times New Roman" panose="02020603050405020304" pitchFamily="18" charset="0"/>
              </a:rPr>
              <a:t> </a:t>
            </a:r>
            <a:r>
              <a:rPr lang="ru-RU" altLang="ru-RU" sz="2000" b="1" dirty="0" err="1">
                <a:solidFill>
                  <a:srgbClr val="002060"/>
                </a:solidFill>
                <a:latin typeface="Times New Roman" panose="02020603050405020304" pitchFamily="18" charset="0"/>
                <a:cs typeface="Times New Roman" panose="02020603050405020304" pitchFamily="18" charset="0"/>
              </a:rPr>
              <a:t>қойылды</a:t>
            </a:r>
            <a:r>
              <a:rPr lang="ru-RU" altLang="ru-RU" sz="2000" b="1" dirty="0">
                <a:solidFill>
                  <a:srgbClr val="002060"/>
                </a:solidFill>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Сонымен</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қатар</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бөбекжай</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аумағының</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қоршауы</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жаңартылып</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мекеменің</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қауіпсіздігі</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мен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сыртқы</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келбетін</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жақсартуға</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бағытталған</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жұмыстар</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жүргізілді</a:t>
            </a:r>
            <a:r>
              <a:rPr kumimoji="0" lang="ru-RU" altLang="ru-RU" sz="20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a:t>
            </a:r>
          </a:p>
        </p:txBody>
      </p:sp>
      <p:pic>
        <p:nvPicPr>
          <p:cNvPr id="8" name="Рисунок 7">
            <a:extLst>
              <a:ext uri="{FF2B5EF4-FFF2-40B4-BE49-F238E27FC236}">
                <a16:creationId xmlns:a16="http://schemas.microsoft.com/office/drawing/2014/main" id="{78CA2480-FB76-424F-8AD3-2CD12DE7AA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45400" y="1843515"/>
            <a:ext cx="4337052" cy="4865791"/>
          </a:xfrm>
          <a:prstGeom prst="rect">
            <a:avLst/>
          </a:prstGeom>
          <a:ln>
            <a:noFill/>
          </a:ln>
          <a:effectLst>
            <a:softEdge rad="112500"/>
          </a:effectLst>
        </p:spPr>
      </p:pic>
      <p:pic>
        <p:nvPicPr>
          <p:cNvPr id="10" name="Рисунок 9">
            <a:extLst>
              <a:ext uri="{FF2B5EF4-FFF2-40B4-BE49-F238E27FC236}">
                <a16:creationId xmlns:a16="http://schemas.microsoft.com/office/drawing/2014/main" id="{C7C0A6D6-F212-4DF3-A460-9998ED2CB3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83000" y="1744134"/>
            <a:ext cx="3962400" cy="4965172"/>
          </a:xfrm>
          <a:prstGeom prst="rect">
            <a:avLst/>
          </a:prstGeom>
          <a:ln>
            <a:noFill/>
          </a:ln>
          <a:effectLst>
            <a:softEdge rad="112500"/>
          </a:effectLst>
        </p:spPr>
      </p:pic>
    </p:spTree>
    <p:extLst>
      <p:ext uri="{BB962C8B-B14F-4D97-AF65-F5344CB8AC3E}">
        <p14:creationId xmlns:p14="http://schemas.microsoft.com/office/powerpoint/2010/main" val="2573929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5D74CF-A995-4B53-896A-3A79E1C90902}"/>
              </a:ext>
            </a:extLst>
          </p:cNvPr>
          <p:cNvSpPr>
            <a:spLocks noGrp="1"/>
          </p:cNvSpPr>
          <p:nvPr>
            <p:ph type="title"/>
          </p:nvPr>
        </p:nvSpPr>
        <p:spPr>
          <a:xfrm>
            <a:off x="237067" y="365125"/>
            <a:ext cx="11463603" cy="1325563"/>
          </a:xfrm>
        </p:spPr>
        <p:txBody>
          <a:bodyPr>
            <a:noAutofit/>
          </a:bodyPr>
          <a:lstStyle/>
          <a:p>
            <a:r>
              <a:rPr lang="ru-RU" sz="20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Бөбекжайдың</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санитарлық-гигиеналық</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жағдайын</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жақсарту</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және</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тазалық</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жұмыстарын</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тиімді</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ұйымдастыру</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мақсатында</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жаңа</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шаңсорғыштар</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алынып</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пайдалануға</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берілді</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Жаңартылған</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құрал-жабдықтар</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ғимарат</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ішіндегі</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тазалықты</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сақтауға</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және</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қолайлы</a:t>
            </a:r>
            <a:r>
              <a:rPr lang="ru-RU" sz="2400" b="1" dirty="0">
                <a:solidFill>
                  <a:srgbClr val="002060"/>
                </a:solidFill>
                <a:latin typeface="Times New Roman" panose="02020603050405020304" pitchFamily="18" charset="0"/>
                <a:cs typeface="Times New Roman" panose="02020603050405020304" pitchFamily="18" charset="0"/>
              </a:rPr>
              <a:t> орта </a:t>
            </a:r>
            <a:r>
              <a:rPr lang="ru-RU" sz="2400" b="1" dirty="0" err="1">
                <a:solidFill>
                  <a:srgbClr val="002060"/>
                </a:solidFill>
                <a:latin typeface="Times New Roman" panose="02020603050405020304" pitchFamily="18" charset="0"/>
                <a:cs typeface="Times New Roman" panose="02020603050405020304" pitchFamily="18" charset="0"/>
              </a:rPr>
              <a:t>қалыптастыруға</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мүмкіндік</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береді</a:t>
            </a:r>
            <a:r>
              <a:rPr lang="ru-RU" sz="2400" b="1" dirty="0">
                <a:solidFill>
                  <a:srgbClr val="002060"/>
                </a:solidFill>
                <a:latin typeface="Times New Roman" panose="02020603050405020304" pitchFamily="18" charset="0"/>
                <a:cs typeface="Times New Roman" panose="02020603050405020304" pitchFamily="18" charset="0"/>
              </a:rPr>
              <a:t>.</a:t>
            </a:r>
            <a:br>
              <a:rPr lang="ru-RU" sz="2400" b="1" dirty="0">
                <a:solidFill>
                  <a:srgbClr val="002060"/>
                </a:solidFill>
                <a:latin typeface="Times New Roman" panose="02020603050405020304" pitchFamily="18" charset="0"/>
                <a:cs typeface="Times New Roman" panose="02020603050405020304" pitchFamily="18" charset="0"/>
              </a:rPr>
            </a:br>
            <a:endParaRPr lang="ru-RU" sz="2400" b="1" dirty="0">
              <a:solidFill>
                <a:srgbClr val="002060"/>
              </a:solidFill>
              <a:latin typeface="Times New Roman" panose="02020603050405020304" pitchFamily="18" charset="0"/>
              <a:cs typeface="Times New Roman" panose="02020603050405020304" pitchFamily="18" charset="0"/>
            </a:endParaRPr>
          </a:p>
        </p:txBody>
      </p:sp>
      <p:pic>
        <p:nvPicPr>
          <p:cNvPr id="5" name="Объект 4">
            <a:extLst>
              <a:ext uri="{FF2B5EF4-FFF2-40B4-BE49-F238E27FC236}">
                <a16:creationId xmlns:a16="http://schemas.microsoft.com/office/drawing/2014/main" id="{6B36381D-BBF2-4E23-83D9-E6E5B2529D7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91330" y="1901825"/>
            <a:ext cx="5850203" cy="4693708"/>
          </a:xfrm>
          <a:prstGeom prst="rect">
            <a:avLst/>
          </a:prstGeom>
          <a:ln>
            <a:noFill/>
          </a:ln>
          <a:effectLst>
            <a:softEdge rad="112500"/>
          </a:effectLst>
        </p:spPr>
      </p:pic>
      <p:pic>
        <p:nvPicPr>
          <p:cNvPr id="7" name="Рисунок 6">
            <a:extLst>
              <a:ext uri="{FF2B5EF4-FFF2-40B4-BE49-F238E27FC236}">
                <a16:creationId xmlns:a16="http://schemas.microsoft.com/office/drawing/2014/main" id="{D29B7E87-7986-4CF7-9039-A1BFD00452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1534" y="1828800"/>
            <a:ext cx="5359136" cy="4766733"/>
          </a:xfrm>
          <a:prstGeom prst="rect">
            <a:avLst/>
          </a:prstGeom>
          <a:ln>
            <a:noFill/>
          </a:ln>
          <a:effectLst>
            <a:softEdge rad="112500"/>
          </a:effectLst>
        </p:spPr>
      </p:pic>
    </p:spTree>
    <p:extLst>
      <p:ext uri="{BB962C8B-B14F-4D97-AF65-F5344CB8AC3E}">
        <p14:creationId xmlns:p14="http://schemas.microsoft.com/office/powerpoint/2010/main" val="3736199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4F747B-00E0-4D6A-BC9C-910B79AC8D08}"/>
              </a:ext>
            </a:extLst>
          </p:cNvPr>
          <p:cNvSpPr>
            <a:spLocks noGrp="1"/>
          </p:cNvSpPr>
          <p:nvPr>
            <p:ph type="title"/>
          </p:nvPr>
        </p:nvSpPr>
        <p:spPr>
          <a:xfrm>
            <a:off x="338667" y="365125"/>
            <a:ext cx="11692465" cy="1325563"/>
          </a:xfrm>
        </p:spPr>
        <p:txBody>
          <a:bodyPr>
            <a:noAutofit/>
          </a:bodyPr>
          <a:lstStyle/>
          <a:p>
            <a:pPr algn="just"/>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Бөбекжай</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аумағында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орналасқан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жылыжайда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балалардың</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танымдық</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және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еңбек</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дағдыларын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дамыту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мақсатында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түрлі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көкөніс</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түрлері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өсіріледі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Жылыжайда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қияр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қызанақ</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сәбіз</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қызылша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көк</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шөптер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және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басқа</a:t>
            </a:r>
            <a:r>
              <a:rPr lang="ru-RU" sz="1800" dirty="0">
                <a:latin typeface="Times New Roman" panose="02020603050405020304" pitchFamily="18" charset="0"/>
                <a:cs typeface="Times New Roman" panose="02020603050405020304" pitchFamily="18" charset="0"/>
              </a:rPr>
              <a:t> да </a:t>
            </a:r>
            <a:r>
              <a:rPr lang="ru-RU" sz="1800" dirty="0" err="1">
                <a:latin typeface="Times New Roman" panose="02020603050405020304" pitchFamily="18" charset="0"/>
                <a:cs typeface="Times New Roman" panose="02020603050405020304" pitchFamily="18" charset="0"/>
              </a:rPr>
              <a:t>көкөністер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бапталып</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тәрбиеленушілер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оларды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күтіп-баптау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жұмыстарына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белсене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қатысады</a:t>
            </a:r>
            <a:r>
              <a:rPr lang="ru-RU" sz="1800" dirty="0">
                <a:latin typeface="Times New Roman" panose="02020603050405020304" pitchFamily="18" charset="0"/>
                <a:cs typeface="Times New Roman" panose="02020603050405020304" pitchFamily="18" charset="0"/>
              </a:rPr>
              <a:t>.</a:t>
            </a:r>
            <a:br>
              <a:rPr lang="ru-RU" sz="1800" dirty="0">
                <a:latin typeface="Times New Roman" panose="02020603050405020304" pitchFamily="18" charset="0"/>
                <a:cs typeface="Times New Roman" panose="02020603050405020304" pitchFamily="18" charset="0"/>
              </a:rPr>
            </a:b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Бұл</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жұмыстар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балаларды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еңбекке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баулып</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табиғатты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аялауға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жауапкершілікке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және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ұжыммен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жұмыс</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жасауға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тәрбиелейді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Сонымен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қатар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жылыжайда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өсірілген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көкөністер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бөбекжай</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асханасында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пайдаланылып</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тәрбиеленушілерді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табиғи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әрі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сапалы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өніммен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қамтамасыз</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етуге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мүмкіндік</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береді</a:t>
            </a:r>
            <a:r>
              <a:rPr lang="ru-RU" sz="1800" dirty="0">
                <a:latin typeface="Times New Roman" panose="02020603050405020304" pitchFamily="18" charset="0"/>
                <a:cs typeface="Times New Roman" panose="02020603050405020304" pitchFamily="18" charset="0"/>
              </a:rPr>
              <a:t>.</a:t>
            </a:r>
            <a:br>
              <a:rPr lang="ru-RU" sz="1800" dirty="0">
                <a:latin typeface="Times New Roman" panose="02020603050405020304" pitchFamily="18" charset="0"/>
                <a:cs typeface="Times New Roman" panose="02020603050405020304" pitchFamily="18" charset="0"/>
              </a:rPr>
            </a:br>
            <a:endParaRPr lang="ru-RU" sz="1800" dirty="0">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D6A6931F-C24C-4C21-AEC4-8645AED689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868" y="1761067"/>
            <a:ext cx="6366932" cy="4978400"/>
          </a:xfrm>
          <a:prstGeom prst="rect">
            <a:avLst/>
          </a:prstGeom>
          <a:ln>
            <a:noFill/>
          </a:ln>
          <a:effectLst>
            <a:softEdge rad="112500"/>
          </a:effectLst>
        </p:spPr>
      </p:pic>
      <p:pic>
        <p:nvPicPr>
          <p:cNvPr id="11" name="Рисунок 10">
            <a:extLst>
              <a:ext uri="{FF2B5EF4-FFF2-40B4-BE49-F238E27FC236}">
                <a16:creationId xmlns:a16="http://schemas.microsoft.com/office/drawing/2014/main" id="{2274EEE2-74BD-46A3-ADD2-8709EC31D7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2467" y="1761067"/>
            <a:ext cx="5418666" cy="4978400"/>
          </a:xfrm>
          <a:prstGeom prst="rect">
            <a:avLst/>
          </a:prstGeom>
          <a:ln>
            <a:noFill/>
          </a:ln>
          <a:effectLst>
            <a:softEdge rad="112500"/>
          </a:effectLst>
        </p:spPr>
      </p:pic>
    </p:spTree>
    <p:extLst>
      <p:ext uri="{BB962C8B-B14F-4D97-AF65-F5344CB8AC3E}">
        <p14:creationId xmlns:p14="http://schemas.microsoft.com/office/powerpoint/2010/main" val="17295050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182CA1-B4C9-4EB5-A7DD-8E360A34B0BE}"/>
              </a:ext>
            </a:extLst>
          </p:cNvPr>
          <p:cNvSpPr>
            <a:spLocks noGrp="1"/>
          </p:cNvSpPr>
          <p:nvPr>
            <p:ph type="title"/>
          </p:nvPr>
        </p:nvSpPr>
        <p:spPr>
          <a:xfrm>
            <a:off x="0" y="365125"/>
            <a:ext cx="12192000" cy="1325563"/>
          </a:xfrm>
        </p:spPr>
        <p:txBody>
          <a:bodyPr>
            <a:noAutofit/>
          </a:bodyPr>
          <a:lstStyle/>
          <a:p>
            <a:pPr algn="ctr"/>
            <a:r>
              <a:rPr lang="ru-RU" sz="2400" b="1" dirty="0" err="1">
                <a:solidFill>
                  <a:srgbClr val="002060"/>
                </a:solidFill>
                <a:latin typeface="Times New Roman" panose="02020603050405020304" pitchFamily="18" charset="0"/>
                <a:cs typeface="Times New Roman" panose="02020603050405020304" pitchFamily="18" charset="0"/>
              </a:rPr>
              <a:t>Құрметті</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әріптестер</a:t>
            </a:r>
            <a:r>
              <a:rPr lang="ru-RU" sz="2400" b="1" dirty="0">
                <a:solidFill>
                  <a:srgbClr val="002060"/>
                </a:solidFill>
                <a:latin typeface="Times New Roman" panose="02020603050405020304" pitchFamily="18" charset="0"/>
                <a:cs typeface="Times New Roman" panose="02020603050405020304" pitchFamily="18" charset="0"/>
              </a:rPr>
              <a:t>! </a:t>
            </a:r>
            <a:br>
              <a:rPr lang="ru-RU" sz="2400" b="1" dirty="0">
                <a:solidFill>
                  <a:srgbClr val="002060"/>
                </a:solidFill>
                <a:latin typeface="Times New Roman" panose="02020603050405020304" pitchFamily="18" charset="0"/>
                <a:cs typeface="Times New Roman" panose="02020603050405020304" pitchFamily="18" charset="0"/>
              </a:rPr>
            </a:br>
            <a:r>
              <a:rPr lang="ru-RU" sz="2400" b="1" dirty="0">
                <a:solidFill>
                  <a:srgbClr val="002060"/>
                </a:solidFill>
                <a:latin typeface="Times New Roman" panose="02020603050405020304" pitchFamily="18" charset="0"/>
                <a:cs typeface="Times New Roman" panose="02020603050405020304" pitchFamily="18" charset="0"/>
              </a:rPr>
              <a:t>2025–2026 </a:t>
            </a:r>
            <a:r>
              <a:rPr lang="ru-RU" sz="2400" b="1" dirty="0" err="1">
                <a:solidFill>
                  <a:srgbClr val="002060"/>
                </a:solidFill>
                <a:latin typeface="Times New Roman" panose="02020603050405020304" pitchFamily="18" charset="0"/>
                <a:cs typeface="Times New Roman" panose="02020603050405020304" pitchFamily="18" charset="0"/>
              </a:rPr>
              <a:t>оқу</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жылында</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атқарылған</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жұмыстар</a:t>
            </a:r>
            <a:r>
              <a:rPr lang="ru-RU" sz="2400" b="1" dirty="0">
                <a:solidFill>
                  <a:srgbClr val="002060"/>
                </a:solidFill>
                <a:latin typeface="Times New Roman" panose="02020603050405020304" pitchFamily="18" charset="0"/>
                <a:cs typeface="Times New Roman" panose="02020603050405020304" pitchFamily="18" charset="0"/>
              </a:rPr>
              <a:t> – </a:t>
            </a:r>
            <a:r>
              <a:rPr lang="ru-RU" sz="2400" b="1" dirty="0" err="1">
                <a:solidFill>
                  <a:srgbClr val="002060"/>
                </a:solidFill>
                <a:latin typeface="Times New Roman" panose="02020603050405020304" pitchFamily="18" charset="0"/>
                <a:cs typeface="Times New Roman" panose="02020603050405020304" pitchFamily="18" charset="0"/>
              </a:rPr>
              <a:t>ұжымның</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бірлескен</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еңбегі</a:t>
            </a:r>
            <a:r>
              <a:rPr lang="ru-RU" sz="2400" b="1" dirty="0">
                <a:solidFill>
                  <a:srgbClr val="002060"/>
                </a:solidFill>
                <a:latin typeface="Times New Roman" panose="02020603050405020304" pitchFamily="18" charset="0"/>
                <a:cs typeface="Times New Roman" panose="02020603050405020304" pitchFamily="18" charset="0"/>
              </a:rPr>
              <a:t> мен </a:t>
            </a:r>
            <a:r>
              <a:rPr lang="ru-RU" sz="2400" b="1" dirty="0" err="1">
                <a:solidFill>
                  <a:srgbClr val="002060"/>
                </a:solidFill>
                <a:latin typeface="Times New Roman" panose="02020603050405020304" pitchFamily="18" charset="0"/>
                <a:cs typeface="Times New Roman" panose="02020603050405020304" pitchFamily="18" charset="0"/>
              </a:rPr>
              <a:t>жауапкершілігінің</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нәтижесі</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Алдағы</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уақытта</a:t>
            </a:r>
            <a:r>
              <a:rPr lang="ru-RU" sz="2400" b="1" dirty="0">
                <a:solidFill>
                  <a:srgbClr val="002060"/>
                </a:solidFill>
                <a:latin typeface="Times New Roman" panose="02020603050405020304" pitchFamily="18" charset="0"/>
                <a:cs typeface="Times New Roman" panose="02020603050405020304" pitchFamily="18" charset="0"/>
              </a:rPr>
              <a:t> да </a:t>
            </a:r>
            <a:r>
              <a:rPr lang="ru-RU" sz="2400" b="1" dirty="0" err="1">
                <a:solidFill>
                  <a:srgbClr val="002060"/>
                </a:solidFill>
                <a:latin typeface="Times New Roman" panose="02020603050405020304" pitchFamily="18" charset="0"/>
                <a:cs typeface="Times New Roman" panose="02020603050405020304" pitchFamily="18" charset="0"/>
              </a:rPr>
              <a:t>тәрбиеленушілеріміздің</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сапалы</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білім</a:t>
            </a:r>
            <a:r>
              <a:rPr lang="ru-RU" sz="2400" b="1" dirty="0">
                <a:solidFill>
                  <a:srgbClr val="002060"/>
                </a:solidFill>
                <a:latin typeface="Times New Roman" panose="02020603050405020304" pitchFamily="18" charset="0"/>
                <a:cs typeface="Times New Roman" panose="02020603050405020304" pitchFamily="18" charset="0"/>
              </a:rPr>
              <a:t> мен </a:t>
            </a:r>
            <a:r>
              <a:rPr lang="ru-RU" sz="2400" b="1" dirty="0" err="1">
                <a:solidFill>
                  <a:srgbClr val="002060"/>
                </a:solidFill>
                <a:latin typeface="Times New Roman" panose="02020603050405020304" pitchFamily="18" charset="0"/>
                <a:cs typeface="Times New Roman" panose="02020603050405020304" pitchFamily="18" charset="0"/>
              </a:rPr>
              <a:t>саналы</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тәрбие</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алуына</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бағытталған</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жұмыстар</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өз</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жалғасын</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табады</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деп</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сенемін</a:t>
            </a:r>
            <a:r>
              <a:rPr lang="ru-RU" sz="2400" b="1" dirty="0">
                <a:solidFill>
                  <a:srgbClr val="002060"/>
                </a:solidFill>
                <a:latin typeface="Times New Roman" panose="02020603050405020304" pitchFamily="18" charset="0"/>
                <a:cs typeface="Times New Roman" panose="02020603050405020304" pitchFamily="18" charset="0"/>
              </a:rPr>
              <a:t>!</a:t>
            </a:r>
            <a:br>
              <a:rPr lang="ru-RU" sz="2400" b="1" dirty="0">
                <a:solidFill>
                  <a:srgbClr val="002060"/>
                </a:solidFill>
                <a:latin typeface="Times New Roman" panose="02020603050405020304" pitchFamily="18" charset="0"/>
                <a:cs typeface="Times New Roman" panose="02020603050405020304" pitchFamily="18" charset="0"/>
              </a:rPr>
            </a:br>
            <a:endParaRPr lang="ru-RU" sz="2400" b="1" dirty="0">
              <a:solidFill>
                <a:srgbClr val="002060"/>
              </a:solidFill>
              <a:latin typeface="Times New Roman" panose="02020603050405020304" pitchFamily="18" charset="0"/>
              <a:cs typeface="Times New Roman" panose="02020603050405020304" pitchFamily="18" charset="0"/>
            </a:endParaRPr>
          </a:p>
        </p:txBody>
      </p:sp>
      <p:pic>
        <p:nvPicPr>
          <p:cNvPr id="5" name="Объект 4">
            <a:extLst>
              <a:ext uri="{FF2B5EF4-FFF2-40B4-BE49-F238E27FC236}">
                <a16:creationId xmlns:a16="http://schemas.microsoft.com/office/drawing/2014/main" id="{4C32963D-D2B1-4C59-AA5B-4654070C71B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690688"/>
            <a:ext cx="12192000" cy="5167312"/>
          </a:xfrm>
        </p:spPr>
      </p:pic>
    </p:spTree>
    <p:extLst>
      <p:ext uri="{BB962C8B-B14F-4D97-AF65-F5344CB8AC3E}">
        <p14:creationId xmlns:p14="http://schemas.microsoft.com/office/powerpoint/2010/main" val="3996518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D6E95-783D-6960-F892-F38C8F79359D}"/>
            </a:ext>
          </a:extLst>
        </p:cNvPr>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4A4EEBDB-36B3-DE3A-66A0-B024F5E0B70D}"/>
              </a:ext>
            </a:extLst>
          </p:cNvPr>
          <p:cNvSpPr/>
          <p:nvPr/>
        </p:nvSpPr>
        <p:spPr>
          <a:xfrm>
            <a:off x="2063552" y="2837324"/>
            <a:ext cx="7632848" cy="369332"/>
          </a:xfrm>
          <a:prstGeom prst="rect">
            <a:avLst/>
          </a:prstGeom>
        </p:spPr>
        <p:txBody>
          <a:bodyPr wrap="square">
            <a:spAutoFit/>
          </a:bodyPr>
          <a:lstStyle/>
          <a:p>
            <a:pPr algn="just"/>
            <a:r>
              <a:rPr lang="kk-KZ" dirty="0"/>
              <a:t> </a:t>
            </a:r>
          </a:p>
        </p:txBody>
      </p:sp>
      <p:sp>
        <p:nvSpPr>
          <p:cNvPr id="11" name="Freeform 6">
            <a:extLst>
              <a:ext uri="{FF2B5EF4-FFF2-40B4-BE49-F238E27FC236}">
                <a16:creationId xmlns:a16="http://schemas.microsoft.com/office/drawing/2014/main" id="{4479976E-A52B-64A2-6A4F-2BCBFF86B422}"/>
              </a:ext>
            </a:extLst>
          </p:cNvPr>
          <p:cNvSpPr/>
          <p:nvPr/>
        </p:nvSpPr>
        <p:spPr>
          <a:xfrm>
            <a:off x="212622" y="84737"/>
            <a:ext cx="4051867" cy="4536504"/>
          </a:xfrm>
          <a:custGeom>
            <a:avLst/>
            <a:gdLst/>
            <a:ahLst/>
            <a:cxnLst/>
            <a:rect l="l" t="t" r="r" b="b"/>
            <a:pathLst>
              <a:path w="9069469" h="10291596">
                <a:moveTo>
                  <a:pt x="0" y="0"/>
                </a:moveTo>
                <a:lnTo>
                  <a:pt x="9069469" y="0"/>
                </a:lnTo>
                <a:lnTo>
                  <a:pt x="9069469" y="10291596"/>
                </a:lnTo>
                <a:lnTo>
                  <a:pt x="0" y="10291596"/>
                </a:lnTo>
                <a:lnTo>
                  <a:pt x="0" y="0"/>
                </a:lnTo>
                <a:close/>
              </a:path>
            </a:pathLst>
          </a:custGeom>
          <a:blipFill>
            <a:blip r:embed="rId2"/>
            <a:stretch>
              <a:fillRect/>
            </a:stretch>
          </a:blipFill>
        </p:spPr>
        <p:txBody>
          <a:bodyPr/>
          <a:lstStyle/>
          <a:p>
            <a:endParaRPr lang="ru-RU" sz="900"/>
          </a:p>
        </p:txBody>
      </p:sp>
      <p:sp>
        <p:nvSpPr>
          <p:cNvPr id="12" name="Freeform 7">
            <a:extLst>
              <a:ext uri="{FF2B5EF4-FFF2-40B4-BE49-F238E27FC236}">
                <a16:creationId xmlns:a16="http://schemas.microsoft.com/office/drawing/2014/main" id="{BFD177DE-07A3-2695-B410-5C72826BE5A8}"/>
              </a:ext>
            </a:extLst>
          </p:cNvPr>
          <p:cNvSpPr/>
          <p:nvPr/>
        </p:nvSpPr>
        <p:spPr>
          <a:xfrm>
            <a:off x="471490" y="853214"/>
            <a:ext cx="3459813" cy="3539741"/>
          </a:xfrm>
          <a:custGeom>
            <a:avLst/>
            <a:gdLst/>
            <a:ahLst/>
            <a:cxnLst/>
            <a:rect l="l" t="t" r="r" b="b"/>
            <a:pathLst>
              <a:path w="7811234" h="7811234">
                <a:moveTo>
                  <a:pt x="0" y="0"/>
                </a:moveTo>
                <a:lnTo>
                  <a:pt x="7811235" y="0"/>
                </a:lnTo>
                <a:lnTo>
                  <a:pt x="7811235" y="7811234"/>
                </a:lnTo>
                <a:lnTo>
                  <a:pt x="0" y="7811234"/>
                </a:lnTo>
                <a:lnTo>
                  <a:pt x="0" y="0"/>
                </a:lnTo>
                <a:close/>
              </a:path>
            </a:pathLst>
          </a:custGeom>
          <a:blipFill>
            <a:blip r:embed="rId3"/>
            <a:stretch>
              <a:fillRect/>
            </a:stretch>
          </a:blipFill>
        </p:spPr>
        <p:txBody>
          <a:bodyPr/>
          <a:lstStyle/>
          <a:p>
            <a:endParaRPr lang="ru-RU" sz="900"/>
          </a:p>
        </p:txBody>
      </p:sp>
      <p:grpSp>
        <p:nvGrpSpPr>
          <p:cNvPr id="13" name="Group 9">
            <a:extLst>
              <a:ext uri="{FF2B5EF4-FFF2-40B4-BE49-F238E27FC236}">
                <a16:creationId xmlns:a16="http://schemas.microsoft.com/office/drawing/2014/main" id="{60901DAF-E96F-4093-CE79-7E530889DBC3}"/>
              </a:ext>
            </a:extLst>
          </p:cNvPr>
          <p:cNvGrpSpPr/>
          <p:nvPr/>
        </p:nvGrpSpPr>
        <p:grpSpPr>
          <a:xfrm>
            <a:off x="6218369" y="836712"/>
            <a:ext cx="4191000" cy="2448550"/>
            <a:chOff x="0" y="0"/>
            <a:chExt cx="2321216" cy="1198192"/>
          </a:xfrm>
        </p:grpSpPr>
        <p:sp>
          <p:nvSpPr>
            <p:cNvPr id="14" name="Freeform 10">
              <a:extLst>
                <a:ext uri="{FF2B5EF4-FFF2-40B4-BE49-F238E27FC236}">
                  <a16:creationId xmlns:a16="http://schemas.microsoft.com/office/drawing/2014/main" id="{493B0A68-3E87-4B44-E034-2C6A2D30B42D}"/>
                </a:ext>
              </a:extLst>
            </p:cNvPr>
            <p:cNvSpPr/>
            <p:nvPr/>
          </p:nvSpPr>
          <p:spPr>
            <a:xfrm>
              <a:off x="0" y="0"/>
              <a:ext cx="2321216" cy="1198192"/>
            </a:xfrm>
            <a:custGeom>
              <a:avLst/>
              <a:gdLst/>
              <a:ahLst/>
              <a:cxnLst/>
              <a:rect l="l" t="t" r="r" b="b"/>
              <a:pathLst>
                <a:path w="2321216" h="1198192">
                  <a:moveTo>
                    <a:pt x="44800" y="0"/>
                  </a:moveTo>
                  <a:lnTo>
                    <a:pt x="2276416" y="0"/>
                  </a:lnTo>
                  <a:cubicBezTo>
                    <a:pt x="2301158" y="0"/>
                    <a:pt x="2321216" y="20058"/>
                    <a:pt x="2321216" y="44800"/>
                  </a:cubicBezTo>
                  <a:lnTo>
                    <a:pt x="2321216" y="1153392"/>
                  </a:lnTo>
                  <a:cubicBezTo>
                    <a:pt x="2321216" y="1178134"/>
                    <a:pt x="2301158" y="1198192"/>
                    <a:pt x="2276416" y="1198192"/>
                  </a:cubicBezTo>
                  <a:lnTo>
                    <a:pt x="44800" y="1198192"/>
                  </a:lnTo>
                  <a:cubicBezTo>
                    <a:pt x="20058" y="1198192"/>
                    <a:pt x="0" y="1178134"/>
                    <a:pt x="0" y="1153392"/>
                  </a:cubicBezTo>
                  <a:lnTo>
                    <a:pt x="0" y="44800"/>
                  </a:lnTo>
                  <a:cubicBezTo>
                    <a:pt x="0" y="20058"/>
                    <a:pt x="20058" y="0"/>
                    <a:pt x="44800" y="0"/>
                  </a:cubicBezTo>
                  <a:close/>
                </a:path>
              </a:pathLst>
            </a:custGeom>
            <a:solidFill>
              <a:srgbClr val="F8F8F8"/>
            </a:solidFill>
            <a:ln w="28575" cap="rnd">
              <a:solidFill>
                <a:srgbClr val="000000"/>
              </a:solidFill>
              <a:prstDash val="solid"/>
              <a:round/>
            </a:ln>
          </p:spPr>
          <p:txBody>
            <a:bodyPr/>
            <a:lstStyle/>
            <a:p>
              <a:endParaRPr lang="ru-RU" sz="900"/>
            </a:p>
          </p:txBody>
        </p:sp>
        <p:sp>
          <p:nvSpPr>
            <p:cNvPr id="15" name="TextBox 11">
              <a:extLst>
                <a:ext uri="{FF2B5EF4-FFF2-40B4-BE49-F238E27FC236}">
                  <a16:creationId xmlns:a16="http://schemas.microsoft.com/office/drawing/2014/main" id="{82091FFF-B995-2250-23A9-0B27E7620468}"/>
                </a:ext>
              </a:extLst>
            </p:cNvPr>
            <p:cNvSpPr txBox="1"/>
            <p:nvPr/>
          </p:nvSpPr>
          <p:spPr>
            <a:xfrm>
              <a:off x="0" y="-161925"/>
              <a:ext cx="2321216" cy="1360117"/>
            </a:xfrm>
            <a:prstGeom prst="rect">
              <a:avLst/>
            </a:prstGeom>
          </p:spPr>
          <p:txBody>
            <a:bodyPr lIns="25400" tIns="25400" rIns="25400" bIns="25400" rtlCol="0" anchor="ctr"/>
            <a:lstStyle/>
            <a:p>
              <a:pPr algn="ctr">
                <a:lnSpc>
                  <a:spcPts val="2040"/>
                </a:lnSpc>
              </a:pPr>
              <a:endParaRPr sz="900"/>
            </a:p>
          </p:txBody>
        </p:sp>
      </p:grpSp>
      <p:sp>
        <p:nvSpPr>
          <p:cNvPr id="16" name="TextBox 12">
            <a:extLst>
              <a:ext uri="{FF2B5EF4-FFF2-40B4-BE49-F238E27FC236}">
                <a16:creationId xmlns:a16="http://schemas.microsoft.com/office/drawing/2014/main" id="{AD70FAF0-BA1E-6518-C62D-631EBCE98D6A}"/>
              </a:ext>
            </a:extLst>
          </p:cNvPr>
          <p:cNvSpPr txBox="1"/>
          <p:nvPr/>
        </p:nvSpPr>
        <p:spPr>
          <a:xfrm>
            <a:off x="6330462" y="1169377"/>
            <a:ext cx="3936215" cy="1556003"/>
          </a:xfrm>
          <a:prstGeom prst="rect">
            <a:avLst/>
          </a:prstGeom>
        </p:spPr>
        <p:txBody>
          <a:bodyPr wrap="square" lIns="0" tIns="0" rIns="0" bIns="0" rtlCol="0" anchor="t">
            <a:spAutoFit/>
          </a:bodyPr>
          <a:lstStyle/>
          <a:p>
            <a:pPr algn="ctr">
              <a:lnSpc>
                <a:spcPts val="2040"/>
              </a:lnSpc>
              <a:spcBef>
                <a:spcPct val="0"/>
              </a:spcBef>
            </a:pPr>
            <a:endParaRPr lang="kk-KZ" sz="1200" dirty="0">
              <a:solidFill>
                <a:srgbClr val="000000"/>
              </a:solidFill>
              <a:latin typeface="Times New Roman"/>
              <a:ea typeface="Times New Roman"/>
              <a:cs typeface="Times New Roman"/>
              <a:sym typeface="Times New Roman"/>
            </a:endParaRPr>
          </a:p>
          <a:p>
            <a:pPr algn="just">
              <a:lnSpc>
                <a:spcPts val="2040"/>
              </a:lnSpc>
              <a:spcBef>
                <a:spcPct val="0"/>
              </a:spcBef>
            </a:pPr>
            <a:r>
              <a:rPr lang="ru-RU" sz="2400" b="1" dirty="0">
                <a:solidFill>
                  <a:schemeClr val="accent1">
                    <a:lumMod val="50000"/>
                  </a:schemeClr>
                </a:solidFill>
                <a:cs typeface="Times New Roman" panose="02020603050405020304" pitchFamily="18" charset="0"/>
              </a:rPr>
              <a:t>«</a:t>
            </a:r>
            <a:r>
              <a:rPr lang="ru-RU" sz="2400" b="1" dirty="0" err="1">
                <a:solidFill>
                  <a:schemeClr val="accent1">
                    <a:lumMod val="50000"/>
                  </a:schemeClr>
                </a:solidFill>
                <a:cs typeface="Times New Roman" panose="02020603050405020304" pitchFamily="18" charset="0"/>
              </a:rPr>
              <a:t>Мектепке</a:t>
            </a:r>
            <a:r>
              <a:rPr lang="ru-RU" sz="2400" b="1" dirty="0">
                <a:solidFill>
                  <a:schemeClr val="accent1">
                    <a:lumMod val="50000"/>
                  </a:schemeClr>
                </a:solidFill>
                <a:cs typeface="Times New Roman" panose="02020603050405020304" pitchFamily="18" charset="0"/>
              </a:rPr>
              <a:t> </a:t>
            </a:r>
            <a:r>
              <a:rPr lang="ru-RU" sz="2400" b="1" dirty="0" err="1">
                <a:solidFill>
                  <a:schemeClr val="accent1">
                    <a:lumMod val="50000"/>
                  </a:schemeClr>
                </a:solidFill>
                <a:cs typeface="Times New Roman" panose="02020603050405020304" pitchFamily="18" charset="0"/>
              </a:rPr>
              <a:t>дейінгі</a:t>
            </a:r>
            <a:r>
              <a:rPr lang="ru-RU" sz="2400" b="1" dirty="0">
                <a:solidFill>
                  <a:schemeClr val="accent1">
                    <a:lumMod val="50000"/>
                  </a:schemeClr>
                </a:solidFill>
                <a:cs typeface="Times New Roman" panose="02020603050405020304" pitchFamily="18" charset="0"/>
              </a:rPr>
              <a:t> </a:t>
            </a:r>
            <a:r>
              <a:rPr lang="ru-RU" sz="2400" b="1" dirty="0" err="1">
                <a:solidFill>
                  <a:schemeClr val="accent1">
                    <a:lumMod val="50000"/>
                  </a:schemeClr>
                </a:solidFill>
                <a:cs typeface="Times New Roman" panose="02020603050405020304" pitchFamily="18" charset="0"/>
              </a:rPr>
              <a:t>тәрбие</a:t>
            </a:r>
            <a:r>
              <a:rPr lang="ru-RU" sz="2400" b="1" dirty="0">
                <a:solidFill>
                  <a:schemeClr val="accent1">
                    <a:lumMod val="50000"/>
                  </a:schemeClr>
                </a:solidFill>
                <a:cs typeface="Times New Roman" panose="02020603050405020304" pitchFamily="18" charset="0"/>
              </a:rPr>
              <a:t> </a:t>
            </a:r>
            <a:r>
              <a:rPr lang="ru-RU" sz="2400" b="1" dirty="0" err="1">
                <a:solidFill>
                  <a:schemeClr val="accent1">
                    <a:lumMod val="50000"/>
                  </a:schemeClr>
                </a:solidFill>
                <a:cs typeface="Times New Roman" panose="02020603050405020304" pitchFamily="18" charset="0"/>
              </a:rPr>
              <a:t>жұмысы</a:t>
            </a:r>
            <a:r>
              <a:rPr lang="ru-RU" sz="2400" b="1" dirty="0">
                <a:solidFill>
                  <a:schemeClr val="accent1">
                    <a:lumMod val="50000"/>
                  </a:schemeClr>
                </a:solidFill>
                <a:cs typeface="Times New Roman" panose="02020603050405020304" pitchFamily="18" charset="0"/>
              </a:rPr>
              <a:t> </a:t>
            </a:r>
            <a:r>
              <a:rPr lang="ru-RU" sz="2400" b="1" dirty="0" err="1">
                <a:solidFill>
                  <a:schemeClr val="accent1">
                    <a:lumMod val="50000"/>
                  </a:schemeClr>
                </a:solidFill>
                <a:cs typeface="Times New Roman" panose="02020603050405020304" pitchFamily="18" charset="0"/>
              </a:rPr>
              <a:t>басты</a:t>
            </a:r>
            <a:r>
              <a:rPr lang="ru-RU" sz="2400" b="1" dirty="0">
                <a:solidFill>
                  <a:schemeClr val="accent1">
                    <a:lumMod val="50000"/>
                  </a:schemeClr>
                </a:solidFill>
                <a:cs typeface="Times New Roman" panose="02020603050405020304" pitchFamily="18" charset="0"/>
              </a:rPr>
              <a:t> </a:t>
            </a:r>
            <a:r>
              <a:rPr lang="ru-RU" sz="2400" b="1" dirty="0" err="1">
                <a:solidFill>
                  <a:schemeClr val="accent1">
                    <a:lumMod val="50000"/>
                  </a:schemeClr>
                </a:solidFill>
                <a:cs typeface="Times New Roman" panose="02020603050405020304" pitchFamily="18" charset="0"/>
              </a:rPr>
              <a:t>назарда</a:t>
            </a:r>
            <a:r>
              <a:rPr lang="ru-RU" sz="2400" b="1" dirty="0">
                <a:solidFill>
                  <a:schemeClr val="accent1">
                    <a:lumMod val="50000"/>
                  </a:schemeClr>
                </a:solidFill>
                <a:cs typeface="Times New Roman" panose="02020603050405020304" pitchFamily="18" charset="0"/>
              </a:rPr>
              <a:t> </a:t>
            </a:r>
            <a:r>
              <a:rPr lang="ru-RU" sz="2400" b="1" dirty="0" err="1">
                <a:solidFill>
                  <a:schemeClr val="accent1">
                    <a:lumMod val="50000"/>
                  </a:schemeClr>
                </a:solidFill>
                <a:cs typeface="Times New Roman" panose="02020603050405020304" pitchFamily="18" charset="0"/>
              </a:rPr>
              <a:t>болуы</a:t>
            </a:r>
            <a:r>
              <a:rPr lang="ru-RU" sz="2400" b="1" dirty="0">
                <a:solidFill>
                  <a:schemeClr val="accent1">
                    <a:lumMod val="50000"/>
                  </a:schemeClr>
                </a:solidFill>
                <a:cs typeface="Times New Roman" panose="02020603050405020304" pitchFamily="18" charset="0"/>
              </a:rPr>
              <a:t> керек»</a:t>
            </a:r>
            <a:r>
              <a:rPr lang="kk-KZ" sz="2400" b="1" dirty="0">
                <a:solidFill>
                  <a:schemeClr val="accent1">
                    <a:lumMod val="50000"/>
                  </a:schemeClr>
                </a:solidFill>
                <a:ea typeface="Times New Roman"/>
                <a:cs typeface="Times New Roman" panose="02020603050405020304" pitchFamily="18" charset="0"/>
                <a:sym typeface="Times New Roman"/>
              </a:rPr>
              <a:t> </a:t>
            </a:r>
          </a:p>
          <a:p>
            <a:pPr algn="just">
              <a:lnSpc>
                <a:spcPts val="2040"/>
              </a:lnSpc>
              <a:spcBef>
                <a:spcPct val="0"/>
              </a:spcBef>
            </a:pPr>
            <a:r>
              <a:rPr lang="kk-KZ" sz="2400" b="1" dirty="0">
                <a:solidFill>
                  <a:schemeClr val="accent1">
                    <a:lumMod val="50000"/>
                  </a:schemeClr>
                </a:solidFill>
                <a:ea typeface="Times New Roman Bold"/>
                <a:cs typeface="Times New Roman" panose="02020603050405020304" pitchFamily="18" charset="0"/>
                <a:sym typeface="Times New Roman Bold"/>
              </a:rPr>
              <a:t>Мемлекет басшысы </a:t>
            </a:r>
            <a:r>
              <a:rPr lang="en-US" sz="2400" b="1" dirty="0" err="1">
                <a:solidFill>
                  <a:schemeClr val="accent1">
                    <a:lumMod val="50000"/>
                  </a:schemeClr>
                </a:solidFill>
                <a:ea typeface="Times New Roman Bold"/>
                <a:cs typeface="Times New Roman" panose="02020603050405020304" pitchFamily="18" charset="0"/>
                <a:sym typeface="Times New Roman Bold"/>
              </a:rPr>
              <a:t>Қ.Тоқаев</a:t>
            </a:r>
            <a:endParaRPr lang="en-US" sz="2400" b="1" dirty="0">
              <a:solidFill>
                <a:schemeClr val="accent1">
                  <a:lumMod val="50000"/>
                </a:schemeClr>
              </a:solidFill>
              <a:ea typeface="Times New Roman Bold"/>
              <a:cs typeface="Times New Roman" panose="02020603050405020304" pitchFamily="18" charset="0"/>
              <a:sym typeface="Times New Roman Bold"/>
            </a:endParaRPr>
          </a:p>
          <a:p>
            <a:pPr algn="just">
              <a:lnSpc>
                <a:spcPts val="2000"/>
              </a:lnSpc>
              <a:spcBef>
                <a:spcPct val="0"/>
              </a:spcBef>
            </a:pPr>
            <a:r>
              <a:rPr lang="kk-KZ" sz="2400" dirty="0">
                <a:solidFill>
                  <a:schemeClr val="tx2"/>
                </a:solidFill>
                <a:ea typeface="Times New Roman"/>
                <a:cs typeface="Times New Roman"/>
                <a:sym typeface="Times New Roman"/>
              </a:rPr>
              <a:t>	</a:t>
            </a:r>
            <a:endParaRPr lang="en-US" sz="2400" dirty="0">
              <a:solidFill>
                <a:schemeClr val="tx2"/>
              </a:solidFill>
              <a:ea typeface="Times New Roman"/>
              <a:cs typeface="Times New Roman"/>
              <a:sym typeface="Times New Roman"/>
            </a:endParaRPr>
          </a:p>
        </p:txBody>
      </p:sp>
      <p:sp>
        <p:nvSpPr>
          <p:cNvPr id="17" name="TextBox 13">
            <a:extLst>
              <a:ext uri="{FF2B5EF4-FFF2-40B4-BE49-F238E27FC236}">
                <a16:creationId xmlns:a16="http://schemas.microsoft.com/office/drawing/2014/main" id="{65D7E542-3C04-D68C-F0D0-9118F52FF795}"/>
              </a:ext>
            </a:extLst>
          </p:cNvPr>
          <p:cNvSpPr txBox="1"/>
          <p:nvPr/>
        </p:nvSpPr>
        <p:spPr>
          <a:xfrm>
            <a:off x="9066089" y="4727483"/>
            <a:ext cx="1087562" cy="339645"/>
          </a:xfrm>
          <a:prstGeom prst="rect">
            <a:avLst/>
          </a:prstGeom>
        </p:spPr>
        <p:txBody>
          <a:bodyPr lIns="0" tIns="0" rIns="0" bIns="0" rtlCol="0" anchor="t">
            <a:spAutoFit/>
          </a:bodyPr>
          <a:lstStyle/>
          <a:p>
            <a:pPr algn="ctr">
              <a:lnSpc>
                <a:spcPts val="2975"/>
              </a:lnSpc>
              <a:spcBef>
                <a:spcPct val="0"/>
              </a:spcBef>
            </a:pPr>
            <a:endParaRPr lang="en-US" sz="1750" b="1" dirty="0">
              <a:solidFill>
                <a:srgbClr val="000000"/>
              </a:solidFill>
              <a:latin typeface="Times New Roman Bold"/>
              <a:ea typeface="Times New Roman Bold"/>
              <a:cs typeface="Times New Roman Bold"/>
              <a:sym typeface="Times New Roman Bold"/>
            </a:endParaRPr>
          </a:p>
        </p:txBody>
      </p:sp>
      <p:sp>
        <p:nvSpPr>
          <p:cNvPr id="18" name="TextBox 14">
            <a:extLst>
              <a:ext uri="{FF2B5EF4-FFF2-40B4-BE49-F238E27FC236}">
                <a16:creationId xmlns:a16="http://schemas.microsoft.com/office/drawing/2014/main" id="{EFDAB26B-720A-DAB6-D12A-B890CE0C9CFC}"/>
              </a:ext>
            </a:extLst>
          </p:cNvPr>
          <p:cNvSpPr txBox="1"/>
          <p:nvPr/>
        </p:nvSpPr>
        <p:spPr>
          <a:xfrm>
            <a:off x="8529192" y="5144995"/>
            <a:ext cx="1624459" cy="228396"/>
          </a:xfrm>
          <a:prstGeom prst="rect">
            <a:avLst/>
          </a:prstGeom>
        </p:spPr>
        <p:txBody>
          <a:bodyPr lIns="0" tIns="0" rIns="0" bIns="0" rtlCol="0" anchor="t">
            <a:spAutoFit/>
          </a:bodyPr>
          <a:lstStyle/>
          <a:p>
            <a:pPr algn="ctr">
              <a:lnSpc>
                <a:spcPts val="2040"/>
              </a:lnSpc>
              <a:spcBef>
                <a:spcPct val="0"/>
              </a:spcBef>
            </a:pPr>
            <a:endParaRPr lang="en-US" sz="1200" dirty="0">
              <a:solidFill>
                <a:srgbClr val="000000"/>
              </a:solidFill>
              <a:latin typeface="Times New Roman"/>
              <a:ea typeface="Times New Roman"/>
              <a:cs typeface="Times New Roman"/>
              <a:sym typeface="Times New Roman"/>
            </a:endParaRPr>
          </a:p>
        </p:txBody>
      </p:sp>
      <p:grpSp>
        <p:nvGrpSpPr>
          <p:cNvPr id="19" name="Group 9">
            <a:extLst>
              <a:ext uri="{FF2B5EF4-FFF2-40B4-BE49-F238E27FC236}">
                <a16:creationId xmlns:a16="http://schemas.microsoft.com/office/drawing/2014/main" id="{AB838E84-E1F2-F36A-9A14-0A7F276AE3C3}"/>
              </a:ext>
            </a:extLst>
          </p:cNvPr>
          <p:cNvGrpSpPr/>
          <p:nvPr/>
        </p:nvGrpSpPr>
        <p:grpSpPr>
          <a:xfrm>
            <a:off x="2063553" y="4437112"/>
            <a:ext cx="8242629" cy="1998156"/>
            <a:chOff x="0" y="0"/>
            <a:chExt cx="2321216" cy="1198192"/>
          </a:xfrm>
        </p:grpSpPr>
        <p:sp>
          <p:nvSpPr>
            <p:cNvPr id="20" name="Freeform 10">
              <a:extLst>
                <a:ext uri="{FF2B5EF4-FFF2-40B4-BE49-F238E27FC236}">
                  <a16:creationId xmlns:a16="http://schemas.microsoft.com/office/drawing/2014/main" id="{347B87A7-0669-3F7D-156E-B2E7834D4FD1}"/>
                </a:ext>
              </a:extLst>
            </p:cNvPr>
            <p:cNvSpPr/>
            <p:nvPr/>
          </p:nvSpPr>
          <p:spPr>
            <a:xfrm>
              <a:off x="0" y="0"/>
              <a:ext cx="2321216" cy="1198192"/>
            </a:xfrm>
            <a:custGeom>
              <a:avLst/>
              <a:gdLst/>
              <a:ahLst/>
              <a:cxnLst/>
              <a:rect l="l" t="t" r="r" b="b"/>
              <a:pathLst>
                <a:path w="2321216" h="1198192">
                  <a:moveTo>
                    <a:pt x="44800" y="0"/>
                  </a:moveTo>
                  <a:lnTo>
                    <a:pt x="2276416" y="0"/>
                  </a:lnTo>
                  <a:cubicBezTo>
                    <a:pt x="2301158" y="0"/>
                    <a:pt x="2321216" y="20058"/>
                    <a:pt x="2321216" y="44800"/>
                  </a:cubicBezTo>
                  <a:lnTo>
                    <a:pt x="2321216" y="1153392"/>
                  </a:lnTo>
                  <a:cubicBezTo>
                    <a:pt x="2321216" y="1178134"/>
                    <a:pt x="2301158" y="1198192"/>
                    <a:pt x="2276416" y="1198192"/>
                  </a:cubicBezTo>
                  <a:lnTo>
                    <a:pt x="44800" y="1198192"/>
                  </a:lnTo>
                  <a:cubicBezTo>
                    <a:pt x="20058" y="1198192"/>
                    <a:pt x="0" y="1178134"/>
                    <a:pt x="0" y="1153392"/>
                  </a:cubicBezTo>
                  <a:lnTo>
                    <a:pt x="0" y="44800"/>
                  </a:lnTo>
                  <a:cubicBezTo>
                    <a:pt x="0" y="20058"/>
                    <a:pt x="20058" y="0"/>
                    <a:pt x="44800" y="0"/>
                  </a:cubicBezTo>
                  <a:close/>
                </a:path>
              </a:pathLst>
            </a:custGeom>
            <a:solidFill>
              <a:srgbClr val="F8F8F8"/>
            </a:solidFill>
            <a:ln w="28575" cap="rnd">
              <a:solidFill>
                <a:srgbClr val="000000"/>
              </a:solidFill>
              <a:prstDash val="solid"/>
              <a:round/>
            </a:ln>
          </p:spPr>
          <p:txBody>
            <a:bodyPr/>
            <a:lstStyle/>
            <a:p>
              <a:endParaRPr lang="ru-RU" sz="900"/>
            </a:p>
          </p:txBody>
        </p:sp>
        <p:sp>
          <p:nvSpPr>
            <p:cNvPr id="21" name="TextBox 11">
              <a:extLst>
                <a:ext uri="{FF2B5EF4-FFF2-40B4-BE49-F238E27FC236}">
                  <a16:creationId xmlns:a16="http://schemas.microsoft.com/office/drawing/2014/main" id="{6C6C1882-F8A4-B878-F44B-3E512E0388FD}"/>
                </a:ext>
              </a:extLst>
            </p:cNvPr>
            <p:cNvSpPr txBox="1"/>
            <p:nvPr/>
          </p:nvSpPr>
          <p:spPr>
            <a:xfrm>
              <a:off x="0" y="-161925"/>
              <a:ext cx="2321216" cy="1360117"/>
            </a:xfrm>
            <a:prstGeom prst="rect">
              <a:avLst/>
            </a:prstGeom>
          </p:spPr>
          <p:txBody>
            <a:bodyPr lIns="25400" tIns="25400" rIns="25400" bIns="25400" rtlCol="0" anchor="ctr"/>
            <a:lstStyle/>
            <a:p>
              <a:pPr algn="ctr">
                <a:lnSpc>
                  <a:spcPts val="2040"/>
                </a:lnSpc>
              </a:pPr>
              <a:endParaRPr sz="900"/>
            </a:p>
          </p:txBody>
        </p:sp>
      </p:grpSp>
      <p:sp>
        <p:nvSpPr>
          <p:cNvPr id="22" name="TextBox 21">
            <a:extLst>
              <a:ext uri="{FF2B5EF4-FFF2-40B4-BE49-F238E27FC236}">
                <a16:creationId xmlns:a16="http://schemas.microsoft.com/office/drawing/2014/main" id="{449CFF93-949D-6BA9-66E7-5114850D443A}"/>
              </a:ext>
            </a:extLst>
          </p:cNvPr>
          <p:cNvSpPr txBox="1"/>
          <p:nvPr/>
        </p:nvSpPr>
        <p:spPr>
          <a:xfrm>
            <a:off x="2321863" y="4641719"/>
            <a:ext cx="7802066" cy="1200329"/>
          </a:xfrm>
          <a:prstGeom prst="rect">
            <a:avLst/>
          </a:prstGeom>
          <a:noFill/>
        </p:spPr>
        <p:txBody>
          <a:bodyPr wrap="square">
            <a:spAutoFit/>
          </a:bodyPr>
          <a:lstStyle/>
          <a:p>
            <a:r>
              <a:rPr lang="ru-RU" dirty="0">
                <a:solidFill>
                  <a:schemeClr val="accent5">
                    <a:lumMod val="50000"/>
                  </a:schemeClr>
                </a:solidFill>
              </a:rPr>
              <a:t>2026 </a:t>
            </a:r>
            <a:r>
              <a:rPr lang="ru-RU" dirty="0" err="1">
                <a:solidFill>
                  <a:schemeClr val="accent5">
                    <a:lumMod val="50000"/>
                  </a:schemeClr>
                </a:solidFill>
              </a:rPr>
              <a:t>жылы</a:t>
            </a:r>
            <a:r>
              <a:rPr lang="ru-RU" dirty="0">
                <a:solidFill>
                  <a:schemeClr val="accent5">
                    <a:lumMod val="50000"/>
                  </a:schemeClr>
                </a:solidFill>
              </a:rPr>
              <a:t> </a:t>
            </a:r>
            <a:r>
              <a:rPr lang="ru-RU" dirty="0" err="1">
                <a:solidFill>
                  <a:schemeClr val="accent5">
                    <a:lumMod val="50000"/>
                  </a:schemeClr>
                </a:solidFill>
              </a:rPr>
              <a:t>мектепке</a:t>
            </a:r>
            <a:r>
              <a:rPr lang="ru-RU" dirty="0">
                <a:solidFill>
                  <a:schemeClr val="accent5">
                    <a:lumMod val="50000"/>
                  </a:schemeClr>
                </a:solidFill>
              </a:rPr>
              <a:t> </a:t>
            </a:r>
            <a:r>
              <a:rPr lang="ru-RU" dirty="0" err="1">
                <a:solidFill>
                  <a:schemeClr val="accent5">
                    <a:lumMod val="50000"/>
                  </a:schemeClr>
                </a:solidFill>
              </a:rPr>
              <a:t>дейінгі</a:t>
            </a:r>
            <a:r>
              <a:rPr lang="ru-RU" dirty="0">
                <a:solidFill>
                  <a:schemeClr val="accent5">
                    <a:lumMod val="50000"/>
                  </a:schemeClr>
                </a:solidFill>
              </a:rPr>
              <a:t> </a:t>
            </a:r>
            <a:r>
              <a:rPr lang="ru-RU" dirty="0" err="1">
                <a:solidFill>
                  <a:schemeClr val="accent5">
                    <a:lumMod val="50000"/>
                  </a:schemeClr>
                </a:solidFill>
              </a:rPr>
              <a:t>тәрбие</a:t>
            </a:r>
            <a:r>
              <a:rPr lang="ru-RU" dirty="0">
                <a:solidFill>
                  <a:schemeClr val="accent5">
                    <a:lumMod val="50000"/>
                  </a:schemeClr>
                </a:solidFill>
              </a:rPr>
              <a:t> </a:t>
            </a:r>
            <a:r>
              <a:rPr lang="ru-RU" dirty="0" err="1">
                <a:solidFill>
                  <a:schemeClr val="accent5">
                    <a:lumMod val="50000"/>
                  </a:schemeClr>
                </a:solidFill>
              </a:rPr>
              <a:t>саласында</a:t>
            </a:r>
            <a:r>
              <a:rPr lang="ru-RU" dirty="0">
                <a:solidFill>
                  <a:schemeClr val="accent5">
                    <a:lumMod val="50000"/>
                  </a:schemeClr>
                </a:solidFill>
              </a:rPr>
              <a:t> </a:t>
            </a:r>
            <a:r>
              <a:rPr lang="ru-RU" dirty="0" err="1">
                <a:solidFill>
                  <a:schemeClr val="accent5">
                    <a:lumMod val="50000"/>
                  </a:schemeClr>
                </a:solidFill>
              </a:rPr>
              <a:t>білім</a:t>
            </a:r>
            <a:r>
              <a:rPr lang="ru-RU" dirty="0">
                <a:solidFill>
                  <a:schemeClr val="accent5">
                    <a:lumMod val="50000"/>
                  </a:schemeClr>
                </a:solidFill>
              </a:rPr>
              <a:t> беру </a:t>
            </a:r>
            <a:r>
              <a:rPr lang="ru-RU" dirty="0" err="1">
                <a:solidFill>
                  <a:schemeClr val="accent5">
                    <a:lumMod val="50000"/>
                  </a:schemeClr>
                </a:solidFill>
              </a:rPr>
              <a:t>сапасын</a:t>
            </a:r>
            <a:r>
              <a:rPr lang="ru-RU" dirty="0">
                <a:solidFill>
                  <a:schemeClr val="accent5">
                    <a:lumMod val="50000"/>
                  </a:schemeClr>
                </a:solidFill>
              </a:rPr>
              <a:t> </a:t>
            </a:r>
            <a:r>
              <a:rPr lang="ru-RU" dirty="0" err="1">
                <a:solidFill>
                  <a:schemeClr val="accent5">
                    <a:lumMod val="50000"/>
                  </a:schemeClr>
                </a:solidFill>
              </a:rPr>
              <a:t>арттыру</a:t>
            </a:r>
            <a:r>
              <a:rPr lang="ru-RU" dirty="0">
                <a:solidFill>
                  <a:schemeClr val="accent5">
                    <a:lumMod val="50000"/>
                  </a:schemeClr>
                </a:solidFill>
              </a:rPr>
              <a:t>, </a:t>
            </a:r>
            <a:r>
              <a:rPr lang="ru-RU" dirty="0" err="1">
                <a:solidFill>
                  <a:schemeClr val="accent5">
                    <a:lumMod val="50000"/>
                  </a:schemeClr>
                </a:solidFill>
              </a:rPr>
              <a:t>цифрландыру</a:t>
            </a:r>
            <a:r>
              <a:rPr lang="ru-RU" dirty="0">
                <a:solidFill>
                  <a:schemeClr val="accent5">
                    <a:lumMod val="50000"/>
                  </a:schemeClr>
                </a:solidFill>
              </a:rPr>
              <a:t>, </a:t>
            </a:r>
            <a:r>
              <a:rPr lang="ru-RU" dirty="0" err="1">
                <a:solidFill>
                  <a:schemeClr val="accent5">
                    <a:lumMod val="50000"/>
                  </a:schemeClr>
                </a:solidFill>
              </a:rPr>
              <a:t>инклюзивті</a:t>
            </a:r>
            <a:r>
              <a:rPr lang="ru-RU" dirty="0">
                <a:solidFill>
                  <a:schemeClr val="accent5">
                    <a:lumMod val="50000"/>
                  </a:schemeClr>
                </a:solidFill>
              </a:rPr>
              <a:t> </a:t>
            </a:r>
            <a:r>
              <a:rPr lang="ru-RU" dirty="0" err="1">
                <a:solidFill>
                  <a:schemeClr val="accent5">
                    <a:lumMod val="50000"/>
                  </a:schemeClr>
                </a:solidFill>
              </a:rPr>
              <a:t>білім</a:t>
            </a:r>
            <a:r>
              <a:rPr lang="ru-RU" dirty="0">
                <a:solidFill>
                  <a:schemeClr val="accent5">
                    <a:lumMod val="50000"/>
                  </a:schemeClr>
                </a:solidFill>
              </a:rPr>
              <a:t> </a:t>
            </a:r>
            <a:r>
              <a:rPr lang="ru-RU" dirty="0" err="1">
                <a:solidFill>
                  <a:schemeClr val="accent5">
                    <a:lumMod val="50000"/>
                  </a:schemeClr>
                </a:solidFill>
              </a:rPr>
              <a:t>беруді</a:t>
            </a:r>
            <a:r>
              <a:rPr lang="ru-RU" dirty="0">
                <a:solidFill>
                  <a:schemeClr val="accent5">
                    <a:lumMod val="50000"/>
                  </a:schemeClr>
                </a:solidFill>
              </a:rPr>
              <a:t> </a:t>
            </a:r>
            <a:r>
              <a:rPr lang="ru-RU" dirty="0" err="1">
                <a:solidFill>
                  <a:schemeClr val="accent5">
                    <a:lumMod val="50000"/>
                  </a:schemeClr>
                </a:solidFill>
              </a:rPr>
              <a:t>дамыту</a:t>
            </a:r>
            <a:r>
              <a:rPr lang="ru-RU" dirty="0">
                <a:solidFill>
                  <a:schemeClr val="accent5">
                    <a:lumMod val="50000"/>
                  </a:schemeClr>
                </a:solidFill>
              </a:rPr>
              <a:t>, </a:t>
            </a:r>
            <a:r>
              <a:rPr lang="ru-RU" dirty="0" err="1">
                <a:solidFill>
                  <a:schemeClr val="accent5">
                    <a:lumMod val="50000"/>
                  </a:schemeClr>
                </a:solidFill>
              </a:rPr>
              <a:t>ваучерлік</a:t>
            </a:r>
            <a:r>
              <a:rPr lang="ru-RU" dirty="0">
                <a:solidFill>
                  <a:schemeClr val="accent5">
                    <a:lumMod val="50000"/>
                  </a:schemeClr>
                </a:solidFill>
              </a:rPr>
              <a:t> </a:t>
            </a:r>
            <a:r>
              <a:rPr lang="ru-RU" dirty="0" err="1">
                <a:solidFill>
                  <a:schemeClr val="accent5">
                    <a:lumMod val="50000"/>
                  </a:schemeClr>
                </a:solidFill>
              </a:rPr>
              <a:t>қаржыландыру</a:t>
            </a:r>
            <a:r>
              <a:rPr lang="ru-RU" dirty="0">
                <a:solidFill>
                  <a:schemeClr val="accent5">
                    <a:lumMod val="50000"/>
                  </a:schemeClr>
                </a:solidFill>
              </a:rPr>
              <a:t> </a:t>
            </a:r>
            <a:r>
              <a:rPr lang="ru-RU" dirty="0" err="1">
                <a:solidFill>
                  <a:schemeClr val="accent5">
                    <a:lumMod val="50000"/>
                  </a:schemeClr>
                </a:solidFill>
              </a:rPr>
              <a:t>жүйесін</a:t>
            </a:r>
            <a:r>
              <a:rPr lang="ru-RU" dirty="0">
                <a:solidFill>
                  <a:schemeClr val="accent5">
                    <a:lumMod val="50000"/>
                  </a:schemeClr>
                </a:solidFill>
              </a:rPr>
              <a:t> </a:t>
            </a:r>
            <a:r>
              <a:rPr lang="ru-RU" dirty="0" err="1">
                <a:solidFill>
                  <a:schemeClr val="accent5">
                    <a:lumMod val="50000"/>
                  </a:schemeClr>
                </a:solidFill>
              </a:rPr>
              <a:t>енгізу</a:t>
            </a:r>
            <a:r>
              <a:rPr lang="ru-RU" dirty="0">
                <a:solidFill>
                  <a:schemeClr val="accent5">
                    <a:lumMod val="50000"/>
                  </a:schemeClr>
                </a:solidFill>
              </a:rPr>
              <a:t> </a:t>
            </a:r>
            <a:r>
              <a:rPr lang="ru-RU" dirty="0" err="1">
                <a:solidFill>
                  <a:schemeClr val="accent5">
                    <a:lumMod val="50000"/>
                  </a:schemeClr>
                </a:solidFill>
              </a:rPr>
              <a:t>және</a:t>
            </a:r>
            <a:r>
              <a:rPr lang="ru-RU" dirty="0">
                <a:solidFill>
                  <a:schemeClr val="accent5">
                    <a:lumMod val="50000"/>
                  </a:schemeClr>
                </a:solidFill>
              </a:rPr>
              <a:t> </a:t>
            </a:r>
            <a:r>
              <a:rPr lang="ru-RU" dirty="0" err="1">
                <a:solidFill>
                  <a:schemeClr val="accent5">
                    <a:lumMod val="50000"/>
                  </a:schemeClr>
                </a:solidFill>
              </a:rPr>
              <a:t>ұлттық</a:t>
            </a:r>
            <a:r>
              <a:rPr lang="ru-RU" dirty="0">
                <a:solidFill>
                  <a:schemeClr val="accent5">
                    <a:lumMod val="50000"/>
                  </a:schemeClr>
                </a:solidFill>
              </a:rPr>
              <a:t> </a:t>
            </a:r>
            <a:r>
              <a:rPr lang="ru-RU" dirty="0" err="1">
                <a:solidFill>
                  <a:schemeClr val="accent5">
                    <a:lumMod val="50000"/>
                  </a:schemeClr>
                </a:solidFill>
              </a:rPr>
              <a:t>құндылықтарға</a:t>
            </a:r>
            <a:r>
              <a:rPr lang="ru-RU" dirty="0">
                <a:solidFill>
                  <a:schemeClr val="accent5">
                    <a:lumMod val="50000"/>
                  </a:schemeClr>
                </a:solidFill>
              </a:rPr>
              <a:t> </a:t>
            </a:r>
            <a:r>
              <a:rPr lang="ru-RU" dirty="0" err="1">
                <a:solidFill>
                  <a:schemeClr val="accent5">
                    <a:lumMod val="50000"/>
                  </a:schemeClr>
                </a:solidFill>
              </a:rPr>
              <a:t>негізделген</a:t>
            </a:r>
            <a:r>
              <a:rPr lang="ru-RU" dirty="0">
                <a:solidFill>
                  <a:schemeClr val="accent5">
                    <a:lumMod val="50000"/>
                  </a:schemeClr>
                </a:solidFill>
              </a:rPr>
              <a:t> </a:t>
            </a:r>
            <a:r>
              <a:rPr lang="ru-RU" dirty="0" err="1">
                <a:solidFill>
                  <a:schemeClr val="accent5">
                    <a:lumMod val="50000"/>
                  </a:schemeClr>
                </a:solidFill>
              </a:rPr>
              <a:t>тәрбие</a:t>
            </a:r>
            <a:r>
              <a:rPr lang="ru-RU" dirty="0">
                <a:solidFill>
                  <a:schemeClr val="accent5">
                    <a:lumMod val="50000"/>
                  </a:schemeClr>
                </a:solidFill>
              </a:rPr>
              <a:t> </a:t>
            </a:r>
            <a:r>
              <a:rPr lang="ru-RU" dirty="0" err="1">
                <a:solidFill>
                  <a:schemeClr val="accent5">
                    <a:lumMod val="50000"/>
                  </a:schemeClr>
                </a:solidFill>
              </a:rPr>
              <a:t>жұмыстарын</a:t>
            </a:r>
            <a:r>
              <a:rPr lang="ru-RU" dirty="0">
                <a:solidFill>
                  <a:schemeClr val="accent5">
                    <a:lumMod val="50000"/>
                  </a:schemeClr>
                </a:solidFill>
              </a:rPr>
              <a:t> </a:t>
            </a:r>
            <a:r>
              <a:rPr lang="ru-RU" dirty="0" err="1">
                <a:solidFill>
                  <a:schemeClr val="accent5">
                    <a:lumMod val="50000"/>
                  </a:schemeClr>
                </a:solidFill>
              </a:rPr>
              <a:t>күшейту</a:t>
            </a:r>
            <a:r>
              <a:rPr lang="ru-RU" dirty="0">
                <a:solidFill>
                  <a:schemeClr val="accent5">
                    <a:lumMod val="50000"/>
                  </a:schemeClr>
                </a:solidFill>
              </a:rPr>
              <a:t> </a:t>
            </a:r>
            <a:r>
              <a:rPr lang="ru-RU" dirty="0" err="1">
                <a:solidFill>
                  <a:schemeClr val="accent5">
                    <a:lumMod val="50000"/>
                  </a:schemeClr>
                </a:solidFill>
              </a:rPr>
              <a:t>бағытында</a:t>
            </a:r>
            <a:r>
              <a:rPr lang="ru-RU" dirty="0">
                <a:solidFill>
                  <a:schemeClr val="accent5">
                    <a:lumMod val="50000"/>
                  </a:schemeClr>
                </a:solidFill>
              </a:rPr>
              <a:t> </a:t>
            </a:r>
            <a:r>
              <a:rPr lang="ru-RU" dirty="0" err="1">
                <a:solidFill>
                  <a:schemeClr val="accent5">
                    <a:lumMod val="50000"/>
                  </a:schemeClr>
                </a:solidFill>
              </a:rPr>
              <a:t>маңызды</a:t>
            </a:r>
            <a:r>
              <a:rPr lang="ru-RU" dirty="0">
                <a:solidFill>
                  <a:schemeClr val="accent5">
                    <a:lumMod val="50000"/>
                  </a:schemeClr>
                </a:solidFill>
              </a:rPr>
              <a:t> </a:t>
            </a:r>
            <a:r>
              <a:rPr lang="ru-RU" dirty="0" err="1">
                <a:solidFill>
                  <a:schemeClr val="accent5">
                    <a:lumMod val="50000"/>
                  </a:schemeClr>
                </a:solidFill>
              </a:rPr>
              <a:t>өзгерістер</a:t>
            </a:r>
            <a:r>
              <a:rPr lang="ru-RU" dirty="0">
                <a:solidFill>
                  <a:schemeClr val="accent5">
                    <a:lumMod val="50000"/>
                  </a:schemeClr>
                </a:solidFill>
              </a:rPr>
              <a:t> </a:t>
            </a:r>
            <a:r>
              <a:rPr lang="ru-RU" dirty="0" err="1">
                <a:solidFill>
                  <a:schemeClr val="accent5">
                    <a:lumMod val="50000"/>
                  </a:schemeClr>
                </a:solidFill>
              </a:rPr>
              <a:t>жүзеге</a:t>
            </a:r>
            <a:r>
              <a:rPr lang="ru-RU" dirty="0">
                <a:solidFill>
                  <a:schemeClr val="accent5">
                    <a:lumMod val="50000"/>
                  </a:schemeClr>
                </a:solidFill>
              </a:rPr>
              <a:t> </a:t>
            </a:r>
            <a:r>
              <a:rPr lang="ru-RU" dirty="0" err="1">
                <a:solidFill>
                  <a:schemeClr val="accent5">
                    <a:lumMod val="50000"/>
                  </a:schemeClr>
                </a:solidFill>
              </a:rPr>
              <a:t>асырылды</a:t>
            </a:r>
            <a:r>
              <a:rPr lang="ru-RU" dirty="0">
                <a:solidFill>
                  <a:schemeClr val="accent5">
                    <a:lumMod val="50000"/>
                  </a:schemeClr>
                </a:solidFill>
              </a:rPr>
              <a:t>.</a:t>
            </a:r>
          </a:p>
        </p:txBody>
      </p:sp>
    </p:spTree>
    <p:extLst>
      <p:ext uri="{BB962C8B-B14F-4D97-AF65-F5344CB8AC3E}">
        <p14:creationId xmlns:p14="http://schemas.microsoft.com/office/powerpoint/2010/main" val="3729100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3"/>
          <a:stretch>
            <a:fillRect/>
          </a:stretch>
        </p:blipFill>
        <p:spPr>
          <a:xfrm>
            <a:off x="2357312" y="3562862"/>
            <a:ext cx="8716701" cy="2450804"/>
          </a:xfrm>
          <a:prstGeom prst="rect">
            <a:avLst/>
          </a:prstGeom>
        </p:spPr>
      </p:pic>
      <p:sp>
        <p:nvSpPr>
          <p:cNvPr id="16" name="Прямоугольник 15">
            <a:extLst>
              <a:ext uri="{FF2B5EF4-FFF2-40B4-BE49-F238E27FC236}">
                <a16:creationId xmlns:a16="http://schemas.microsoft.com/office/drawing/2014/main" id="{4A66700E-970E-4D87-BF32-BFFC6D4956CB}"/>
              </a:ext>
            </a:extLst>
          </p:cNvPr>
          <p:cNvSpPr/>
          <p:nvPr/>
        </p:nvSpPr>
        <p:spPr>
          <a:xfrm>
            <a:off x="3610353" y="96238"/>
            <a:ext cx="4854545" cy="553353"/>
          </a:xfrm>
          <a:prstGeom prst="rect">
            <a:avLst/>
          </a:prstGeom>
        </p:spPr>
        <p:txBody>
          <a:bodyPr wrap="square" lIns="91436" tIns="45718" rIns="91436" bIns="45718">
            <a:spAutoFit/>
          </a:bodyPr>
          <a:lstStyle/>
          <a:p>
            <a:pPr>
              <a:lnSpc>
                <a:spcPct val="107000"/>
              </a:lnSpc>
              <a:spcAft>
                <a:spcPts val="800"/>
              </a:spcAft>
            </a:pPr>
            <a:r>
              <a:rPr lang="ru-RU" sz="2800" b="1" dirty="0">
                <a:solidFill>
                  <a:schemeClr val="bg1"/>
                </a:solidFill>
                <a:latin typeface="Century Gothic" pitchFamily="34" charset="0"/>
                <a:ea typeface="Tahoma" panose="020B0604030504040204" pitchFamily="34" charset="0"/>
                <a:cs typeface="Tahoma" panose="020B0604030504040204" pitchFamily="34" charset="0"/>
              </a:rPr>
              <a:t> </a:t>
            </a:r>
            <a:endParaRPr lang="ru-RU" sz="2800" dirty="0">
              <a:solidFill>
                <a:schemeClr val="bg1"/>
              </a:solidFill>
              <a:latin typeface="Century Gothic" pitchFamily="34" charset="0"/>
              <a:ea typeface="Tahoma" panose="020B0604030504040204" pitchFamily="34" charset="0"/>
              <a:cs typeface="Tahoma" panose="020B0604030504040204" pitchFamily="34" charset="0"/>
            </a:endParaRPr>
          </a:p>
        </p:txBody>
      </p:sp>
      <p:sp>
        <p:nvSpPr>
          <p:cNvPr id="8" name="Прямоугольник 7"/>
          <p:cNvSpPr/>
          <p:nvPr/>
        </p:nvSpPr>
        <p:spPr>
          <a:xfrm>
            <a:off x="8911131" y="763126"/>
            <a:ext cx="2772483" cy="343492"/>
          </a:xfrm>
          <a:prstGeom prst="rect">
            <a:avLst/>
          </a:prstGeom>
          <a:noFill/>
        </p:spPr>
        <p:txBody>
          <a:bodyPr wrap="square" rtlCol="0">
            <a:spAutoFit/>
          </a:bodyPr>
          <a:lstStyle/>
          <a:p>
            <a:pPr algn="ctr"/>
            <a:endParaRPr lang="ru-RU" sz="1632" b="1" dirty="0">
              <a:solidFill>
                <a:srgbClr val="002060"/>
              </a:solidFill>
              <a:latin typeface="Arial" pitchFamily="34" charset="0"/>
              <a:cs typeface="Arial" panose="020B0604020202020204" pitchFamily="34" charset="0"/>
            </a:endParaRPr>
          </a:p>
        </p:txBody>
      </p:sp>
      <p:pic>
        <p:nvPicPr>
          <p:cNvPr id="12" name="Рисунок 11"/>
          <p:cNvPicPr>
            <a:picLocks noChangeAspect="1"/>
          </p:cNvPicPr>
          <p:nvPr/>
        </p:nvPicPr>
        <p:blipFill rotWithShape="1">
          <a:blip r:embed="rId4" cstate="print">
            <a:extLst>
              <a:ext uri="{28A0092B-C50C-407E-A947-70E740481C1C}">
                <a14:useLocalDpi xmlns:a14="http://schemas.microsoft.com/office/drawing/2010/main" val="0"/>
              </a:ext>
            </a:extLst>
          </a:blip>
          <a:srcRect l="4129" t="34553"/>
          <a:stretch/>
        </p:blipFill>
        <p:spPr>
          <a:xfrm>
            <a:off x="0" y="0"/>
            <a:ext cx="12192000" cy="489935"/>
          </a:xfrm>
          <a:prstGeom prst="rect">
            <a:avLst/>
          </a:prstGeom>
        </p:spPr>
      </p:pic>
      <p:sp>
        <p:nvSpPr>
          <p:cNvPr id="2" name="Прямоугольник 1"/>
          <p:cNvSpPr/>
          <p:nvPr/>
        </p:nvSpPr>
        <p:spPr>
          <a:xfrm>
            <a:off x="2343150" y="50468"/>
            <a:ext cx="8444326" cy="400110"/>
          </a:xfrm>
          <a:prstGeom prst="rect">
            <a:avLst/>
          </a:prstGeom>
        </p:spPr>
        <p:txBody>
          <a:bodyPr wrap="square">
            <a:spAutoFit/>
          </a:bodyPr>
          <a:lstStyle/>
          <a:p>
            <a:pPr algn="ctr">
              <a:spcAft>
                <a:spcPts val="0"/>
              </a:spcAft>
            </a:pPr>
            <a:r>
              <a:rPr lang="kk-KZ" sz="2000" b="1" dirty="0">
                <a:solidFill>
                  <a:schemeClr val="bg1"/>
                </a:solidFill>
                <a:latin typeface="Arial" panose="020B0604020202020204" pitchFamily="34" charset="0"/>
                <a:ea typeface="Tahoma" panose="020B0604030504040204" pitchFamily="34" charset="0"/>
                <a:cs typeface="Arial" panose="020B0604020202020204" pitchFamily="34" charset="0"/>
              </a:rPr>
              <a:t>«БАЛАУСА» БӨБЕКЖАЙЫ</a:t>
            </a:r>
            <a:endParaRPr lang="ru-RU" sz="2000" b="1" dirty="0">
              <a:solidFill>
                <a:schemeClr val="bg1"/>
              </a:solidFill>
              <a:latin typeface="Arial" panose="020B0604020202020204" pitchFamily="34" charset="0"/>
              <a:ea typeface="Tahoma" panose="020B0604030504040204" pitchFamily="34" charset="0"/>
              <a:cs typeface="Arial" panose="020B0604020202020204" pitchFamily="34" charset="0"/>
            </a:endParaRPr>
          </a:p>
        </p:txBody>
      </p:sp>
      <p:pic>
        <p:nvPicPr>
          <p:cNvPr id="26" name="Рисунок 25"/>
          <p:cNvPicPr>
            <a:picLocks noChangeAspect="1"/>
          </p:cNvPicPr>
          <p:nvPr/>
        </p:nvPicPr>
        <p:blipFill>
          <a:blip r:embed="rId5"/>
          <a:stretch>
            <a:fillRect/>
          </a:stretch>
        </p:blipFill>
        <p:spPr>
          <a:xfrm>
            <a:off x="1028803" y="946961"/>
            <a:ext cx="7221219" cy="2450804"/>
          </a:xfrm>
          <a:prstGeom prst="rect">
            <a:avLst/>
          </a:prstGeom>
        </p:spPr>
      </p:pic>
      <p:pic>
        <p:nvPicPr>
          <p:cNvPr id="27" name="Рисунок 26"/>
          <p:cNvPicPr>
            <a:picLocks noChangeAspect="1"/>
          </p:cNvPicPr>
          <p:nvPr/>
        </p:nvPicPr>
        <p:blipFill>
          <a:blip r:embed="rId6"/>
          <a:stretch>
            <a:fillRect/>
          </a:stretch>
        </p:blipFill>
        <p:spPr>
          <a:xfrm>
            <a:off x="1028801" y="934872"/>
            <a:ext cx="573074" cy="566977"/>
          </a:xfrm>
          <a:prstGeom prst="rect">
            <a:avLst/>
          </a:prstGeom>
        </p:spPr>
      </p:pic>
      <p:pic>
        <p:nvPicPr>
          <p:cNvPr id="7" name="Рисунок 6"/>
          <p:cNvPicPr>
            <a:picLocks noChangeAspect="1"/>
          </p:cNvPicPr>
          <p:nvPr/>
        </p:nvPicPr>
        <p:blipFill>
          <a:blip r:embed="rId6"/>
          <a:stretch>
            <a:fillRect/>
          </a:stretch>
        </p:blipFill>
        <p:spPr>
          <a:xfrm>
            <a:off x="2492806" y="3452911"/>
            <a:ext cx="573074" cy="566977"/>
          </a:xfrm>
          <a:prstGeom prst="rect">
            <a:avLst/>
          </a:prstGeom>
        </p:spPr>
      </p:pic>
      <p:sp>
        <p:nvSpPr>
          <p:cNvPr id="3" name="Прямоугольник 2"/>
          <p:cNvSpPr/>
          <p:nvPr/>
        </p:nvSpPr>
        <p:spPr>
          <a:xfrm>
            <a:off x="1028801" y="1336431"/>
            <a:ext cx="6805145" cy="1632691"/>
          </a:xfrm>
          <a:prstGeom prst="rect">
            <a:avLst/>
          </a:prstGeom>
        </p:spPr>
        <p:txBody>
          <a:bodyPr wrap="square">
            <a:spAutoFit/>
          </a:bodyPr>
          <a:lstStyle/>
          <a:p>
            <a:pPr marL="533400" marR="152400" indent="454660" algn="just">
              <a:lnSpc>
                <a:spcPct val="106000"/>
              </a:lnSpc>
              <a:spcAft>
                <a:spcPts val="0"/>
              </a:spcAft>
            </a:pPr>
            <a:r>
              <a:rPr lang="kk-KZ" sz="2400" b="1" dirty="0">
                <a:solidFill>
                  <a:schemeClr val="accent1">
                    <a:lumMod val="50000"/>
                  </a:schemeClr>
                </a:solidFill>
                <a:effectLst/>
                <a:latin typeface="Times New Roman" panose="02020603050405020304" pitchFamily="18" charset="0"/>
                <a:ea typeface="Times New Roman" panose="02020603050405020304" pitchFamily="18" charset="0"/>
              </a:rPr>
              <a:t>«Балауса» бөбекжайы 1992 жылы салынған, 2 қабатты ғимарат.</a:t>
            </a:r>
            <a:r>
              <a:rPr lang="kk-KZ" sz="2400" b="1" spc="5" dirty="0">
                <a:solidFill>
                  <a:schemeClr val="accent1">
                    <a:lumMod val="50000"/>
                  </a:schemeClr>
                </a:solidFill>
                <a:effectLst/>
                <a:latin typeface="Times New Roman" panose="02020603050405020304" pitchFamily="18" charset="0"/>
                <a:ea typeface="Times New Roman" panose="02020603050405020304" pitchFamily="18" charset="0"/>
              </a:rPr>
              <a:t> </a:t>
            </a:r>
            <a:r>
              <a:rPr lang="kk-KZ" sz="2400" b="1" dirty="0">
                <a:solidFill>
                  <a:schemeClr val="accent1">
                    <a:lumMod val="50000"/>
                  </a:schemeClr>
                </a:solidFill>
                <a:effectLst/>
                <a:latin typeface="Times New Roman" panose="02020603050405020304" pitchFamily="18" charset="0"/>
                <a:ea typeface="Times New Roman" panose="02020603050405020304" pitchFamily="18" charset="0"/>
              </a:rPr>
              <a:t>Жалпы бөбекжайдың жылу алаңы-2828 кв. метр құрайды. </a:t>
            </a:r>
            <a:endParaRPr lang="ru-RU" sz="2400" b="1" dirty="0">
              <a:solidFill>
                <a:schemeClr val="accent1">
                  <a:lumMod val="50000"/>
                </a:schemeClr>
              </a:solidFill>
              <a:effectLst/>
              <a:latin typeface="Times New Roman" panose="02020603050405020304" pitchFamily="18" charset="0"/>
              <a:ea typeface="Times New Roman" panose="02020603050405020304" pitchFamily="18" charset="0"/>
            </a:endParaRPr>
          </a:p>
        </p:txBody>
      </p:sp>
      <p:sp>
        <p:nvSpPr>
          <p:cNvPr id="4" name="Прямоугольник 3"/>
          <p:cNvSpPr/>
          <p:nvPr/>
        </p:nvSpPr>
        <p:spPr>
          <a:xfrm>
            <a:off x="4000500" y="4019888"/>
            <a:ext cx="6295292" cy="1569660"/>
          </a:xfrm>
          <a:prstGeom prst="rect">
            <a:avLst/>
          </a:prstGeom>
        </p:spPr>
        <p:txBody>
          <a:bodyPr wrap="square">
            <a:spAutoFit/>
          </a:bodyPr>
          <a:lstStyle/>
          <a:p>
            <a:r>
              <a:rPr lang="kk-KZ" sz="2400" b="1" dirty="0">
                <a:solidFill>
                  <a:schemeClr val="accent1">
                    <a:lumMod val="50000"/>
                  </a:schemeClr>
                </a:solidFill>
                <a:effectLst/>
                <a:latin typeface="Times New Roman" panose="02020603050405020304" pitchFamily="18" charset="0"/>
                <a:ea typeface="Times New Roman" panose="02020603050405020304" pitchFamily="18" charset="0"/>
              </a:rPr>
              <a:t>Жоба қуаттылығы 140 орындық. Тәрбиеленушілер саны-</a:t>
            </a:r>
            <a:r>
              <a:rPr lang="kk-KZ" sz="2400" b="1" spc="5" dirty="0">
                <a:solidFill>
                  <a:schemeClr val="accent1">
                    <a:lumMod val="50000"/>
                  </a:schemeClr>
                </a:solidFill>
                <a:effectLst/>
                <a:latin typeface="Times New Roman" panose="02020603050405020304" pitchFamily="18" charset="0"/>
                <a:ea typeface="Times New Roman" panose="02020603050405020304" pitchFamily="18" charset="0"/>
              </a:rPr>
              <a:t> </a:t>
            </a:r>
            <a:r>
              <a:rPr lang="kk-KZ" sz="2400" b="1" dirty="0">
                <a:solidFill>
                  <a:schemeClr val="accent1">
                    <a:lumMod val="50000"/>
                  </a:schemeClr>
                </a:solidFill>
                <a:effectLst/>
                <a:latin typeface="Times New Roman" panose="02020603050405020304" pitchFamily="18" charset="0"/>
                <a:ea typeface="Times New Roman" panose="02020603050405020304" pitchFamily="18" charset="0"/>
              </a:rPr>
              <a:t>140. Жалпы</a:t>
            </a:r>
          </a:p>
          <a:p>
            <a:r>
              <a:rPr lang="kk-KZ" sz="2400" b="1" dirty="0">
                <a:solidFill>
                  <a:schemeClr val="accent1">
                    <a:lumMod val="50000"/>
                  </a:schemeClr>
                </a:solidFill>
                <a:effectLst/>
                <a:latin typeface="Times New Roman" panose="02020603050405020304" pitchFamily="18" charset="0"/>
                <a:ea typeface="Times New Roman" panose="02020603050405020304" pitchFamily="18" charset="0"/>
              </a:rPr>
              <a:t> 6 топ жұмыс жасайды, оның ішінде 2 сауықтандыру тобы бар.</a:t>
            </a:r>
            <a:endParaRPr lang="ru-RU" sz="2400" b="1" dirty="0">
              <a:solidFill>
                <a:schemeClr val="accent1">
                  <a:lumMod val="50000"/>
                </a:schemeClr>
              </a:solidFill>
            </a:endParaRPr>
          </a:p>
        </p:txBody>
      </p:sp>
    </p:spTree>
    <p:extLst>
      <p:ext uri="{BB962C8B-B14F-4D97-AF65-F5344CB8AC3E}">
        <p14:creationId xmlns:p14="http://schemas.microsoft.com/office/powerpoint/2010/main" val="9075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30535" y="736401"/>
            <a:ext cx="11404005" cy="534888"/>
          </a:xfrm>
          <a:prstGeom prst="rect">
            <a:avLst/>
          </a:prstGeom>
          <a:noFill/>
          <a:ln/>
        </p:spPr>
        <p:txBody>
          <a:bodyPr wrap="none" lIns="0" tIns="0" rIns="0" bIns="0" rtlCol="0" anchor="t"/>
          <a:lstStyle/>
          <a:p>
            <a:pPr defTabSz="1219170">
              <a:lnSpc>
                <a:spcPct val="104000"/>
              </a:lnSpc>
            </a:pPr>
            <a:r>
              <a:rPr lang="en-US" sz="3333" b="1" dirty="0">
                <a:solidFill>
                  <a:srgbClr val="373B48"/>
                </a:solidFill>
                <a:latin typeface="Mona Sans Bold" pitchFamily="34" charset="0"/>
                <a:ea typeface="Mona Sans Bold" pitchFamily="34" charset="-122"/>
                <a:cs typeface="Mona Sans Bold" pitchFamily="34" charset="-120"/>
              </a:rPr>
              <a:t>Педагогтердің біліктілігін арттыру іс-шаралары</a:t>
            </a:r>
            <a:endParaRPr lang="en-US" sz="3333" dirty="0">
              <a:solidFill>
                <a:prstClr val="black"/>
              </a:solidFill>
              <a:latin typeface="Calibri" panose="020F0502020204030204"/>
            </a:endParaRPr>
          </a:p>
        </p:txBody>
      </p:sp>
      <p:pic>
        <p:nvPicPr>
          <p:cNvPr id="3" name="Image 0" descr="preencoded.png"/>
          <p:cNvPicPr>
            <a:picLocks noChangeAspect="1"/>
          </p:cNvPicPr>
          <p:nvPr/>
        </p:nvPicPr>
        <p:blipFill>
          <a:blip r:embed="rId3"/>
          <a:stretch>
            <a:fillRect/>
          </a:stretch>
        </p:blipFill>
        <p:spPr>
          <a:xfrm>
            <a:off x="630536" y="1939528"/>
            <a:ext cx="6610945" cy="3746203"/>
          </a:xfrm>
          <a:prstGeom prst="rect">
            <a:avLst/>
          </a:prstGeom>
        </p:spPr>
      </p:pic>
      <p:sp>
        <p:nvSpPr>
          <p:cNvPr id="5" name="Text 2"/>
          <p:cNvSpPr/>
          <p:nvPr/>
        </p:nvSpPr>
        <p:spPr>
          <a:xfrm>
            <a:off x="8013303" y="1778001"/>
            <a:ext cx="3554412" cy="3050680"/>
          </a:xfrm>
          <a:prstGeom prst="rect">
            <a:avLst/>
          </a:prstGeom>
          <a:noFill/>
          <a:ln/>
        </p:spPr>
        <p:txBody>
          <a:bodyPr wrap="square" lIns="0" tIns="0" rIns="0" bIns="0" rtlCol="0" anchor="t">
            <a:noAutofit/>
          </a:bodyPr>
          <a:lstStyle/>
          <a:p>
            <a:pPr defTabSz="1219170">
              <a:lnSpc>
                <a:spcPct val="127000"/>
              </a:lnSpc>
            </a:pPr>
            <a:r>
              <a:rPr lang="en-US" dirty="0">
                <a:solidFill>
                  <a:srgbClr val="52586B"/>
                </a:solidFill>
                <a:latin typeface="Times New Roman" panose="02020603050405020304" pitchFamily="18" charset="0"/>
                <a:ea typeface="Calibri" panose="020F0502020204030204" pitchFamily="34" charset="0"/>
                <a:cs typeface="Times New Roman" panose="02020603050405020304" pitchFamily="18" charset="0"/>
              </a:rPr>
              <a:t>Барлық </a:t>
            </a:r>
            <a:r>
              <a:rPr lang="en-US" dirty="0" err="1">
                <a:solidFill>
                  <a:srgbClr val="52586B"/>
                </a:solidFill>
                <a:latin typeface="Times New Roman" panose="02020603050405020304" pitchFamily="18" charset="0"/>
                <a:ea typeface="Calibri" panose="020F0502020204030204" pitchFamily="34" charset="0"/>
                <a:cs typeface="Times New Roman" panose="02020603050405020304" pitchFamily="18" charset="0"/>
              </a:rPr>
              <a:t>педагогтар</a:t>
            </a:r>
            <a:r>
              <a:rPr lang="en-US" dirty="0">
                <a:solidFill>
                  <a:srgbClr val="52586B"/>
                </a:solidFill>
                <a:latin typeface="Times New Roman" panose="02020603050405020304" pitchFamily="18" charset="0"/>
                <a:ea typeface="Calibri" panose="020F0502020204030204" pitchFamily="34" charset="0"/>
                <a:cs typeface="Times New Roman" panose="02020603050405020304" pitchFamily="18" charset="0"/>
              </a:rPr>
              <a:t> </a:t>
            </a:r>
            <a:r>
              <a:rPr lang="kk-KZ" b="1" dirty="0">
                <a:solidFill>
                  <a:srgbClr val="52586B"/>
                </a:solidFill>
                <a:latin typeface="Times New Roman" panose="02020603050405020304" pitchFamily="18" charset="0"/>
                <a:ea typeface="Calibri" panose="020F0502020204030204" pitchFamily="34" charset="0"/>
                <a:cs typeface="Times New Roman" panose="02020603050405020304" pitchFamily="18" charset="0"/>
              </a:rPr>
              <a:t>«Мектепке дейінгі тәрбие мен оқыту» </a:t>
            </a:r>
            <a:r>
              <a:rPr lang="kk-KZ" dirty="0">
                <a:solidFill>
                  <a:srgbClr val="52586B"/>
                </a:solidFill>
                <a:latin typeface="Times New Roman" panose="02020603050405020304" pitchFamily="18" charset="0"/>
                <a:ea typeface="Calibri" panose="020F0502020204030204" pitchFamily="34" charset="0"/>
                <a:cs typeface="Times New Roman" panose="02020603050405020304" pitchFamily="18" charset="0"/>
              </a:rPr>
              <a:t>бойынша біліктілік курстарынан және </a:t>
            </a:r>
            <a:r>
              <a:rPr lang="en-US" b="1" dirty="0">
                <a:solidFill>
                  <a:srgbClr val="52586B"/>
                </a:solidFill>
                <a:latin typeface="Times New Roman" panose="02020603050405020304" pitchFamily="18" charset="0"/>
                <a:ea typeface="Calibri" panose="020F0502020204030204" pitchFamily="34" charset="0"/>
                <a:cs typeface="Times New Roman" panose="02020603050405020304" pitchFamily="18" charset="0"/>
              </a:rPr>
              <a:t>«Мектепке дейінгі ұйым жағдайында ерекше білім беру қажеттіліктері бар балалармен жұмысты ұйымдастыру»</a:t>
            </a:r>
            <a:r>
              <a:rPr lang="en-US" dirty="0">
                <a:solidFill>
                  <a:srgbClr val="52586B"/>
                </a:solidFill>
                <a:latin typeface="Times New Roman" panose="02020603050405020304" pitchFamily="18" charset="0"/>
                <a:ea typeface="Calibri" panose="020F0502020204030204" pitchFamily="34" charset="0"/>
                <a:cs typeface="Times New Roman" panose="02020603050405020304" pitchFamily="18" charset="0"/>
              </a:rPr>
              <a:t> </a:t>
            </a:r>
            <a:r>
              <a:rPr lang="kk-KZ" dirty="0">
                <a:solidFill>
                  <a:srgbClr val="52586B"/>
                </a:solidFill>
                <a:latin typeface="Times New Roman" panose="02020603050405020304" pitchFamily="18" charset="0"/>
                <a:ea typeface="Calibri" panose="020F0502020204030204" pitchFamily="34" charset="0"/>
                <a:cs typeface="Times New Roman" panose="02020603050405020304" pitchFamily="18" charset="0"/>
              </a:rPr>
              <a:t> бойынша </a:t>
            </a:r>
            <a:r>
              <a:rPr lang="en-US" dirty="0" err="1">
                <a:solidFill>
                  <a:srgbClr val="52586B"/>
                </a:solidFill>
                <a:latin typeface="Times New Roman" panose="02020603050405020304" pitchFamily="18" charset="0"/>
                <a:ea typeface="Calibri" panose="020F0502020204030204" pitchFamily="34" charset="0"/>
                <a:cs typeface="Times New Roman" panose="02020603050405020304" pitchFamily="18" charset="0"/>
              </a:rPr>
              <a:t>курс</a:t>
            </a:r>
            <a:r>
              <a:rPr lang="kk-KZ" dirty="0">
                <a:solidFill>
                  <a:srgbClr val="52586B"/>
                </a:solidFill>
                <a:latin typeface="Times New Roman" panose="02020603050405020304" pitchFamily="18" charset="0"/>
                <a:ea typeface="Calibri" panose="020F0502020204030204" pitchFamily="34" charset="0"/>
                <a:cs typeface="Times New Roman" panose="02020603050405020304" pitchFamily="18" charset="0"/>
              </a:rPr>
              <a:t>тан</a:t>
            </a:r>
            <a:r>
              <a:rPr lang="en-US" dirty="0">
                <a:solidFill>
                  <a:srgbClr val="52586B"/>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52586B"/>
                </a:solidFill>
                <a:latin typeface="Times New Roman" panose="02020603050405020304" pitchFamily="18" charset="0"/>
                <a:ea typeface="Calibri" panose="020F0502020204030204" pitchFamily="34" charset="0"/>
                <a:cs typeface="Times New Roman" panose="02020603050405020304" pitchFamily="18" charset="0"/>
              </a:rPr>
              <a:t>өтті</a:t>
            </a:r>
            <a:r>
              <a:rPr lang="en-US" dirty="0">
                <a:solidFill>
                  <a:srgbClr val="52586B"/>
                </a:solidFill>
                <a:latin typeface="Times New Roman" panose="02020603050405020304" pitchFamily="18" charset="0"/>
                <a:ea typeface="Calibri" panose="020F0502020204030204" pitchFamily="34" charset="0"/>
                <a:cs typeface="Times New Roman" panose="02020603050405020304" pitchFamily="18" charset="0"/>
              </a:rPr>
              <a:t>. </a:t>
            </a:r>
            <a:endPar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Shape 3"/>
          <p:cNvSpPr/>
          <p:nvPr/>
        </p:nvSpPr>
        <p:spPr>
          <a:xfrm>
            <a:off x="8013303" y="5003008"/>
            <a:ext cx="3554412" cy="944265"/>
          </a:xfrm>
          <a:prstGeom prst="roundRect">
            <a:avLst>
              <a:gd name="adj" fmla="val 7613"/>
            </a:avLst>
          </a:prstGeom>
          <a:solidFill>
            <a:srgbClr val="B6FCB8"/>
          </a:solidFill>
          <a:ln/>
        </p:spPr>
      </p:sp>
      <p:pic>
        <p:nvPicPr>
          <p:cNvPr id="7" name="Image 1" descr="preencoded.png"/>
          <p:cNvPicPr>
            <a:picLocks noChangeAspect="1"/>
          </p:cNvPicPr>
          <p:nvPr/>
        </p:nvPicPr>
        <p:blipFill>
          <a:blip r:embed="rId4"/>
          <a:stretch>
            <a:fillRect/>
          </a:stretch>
        </p:blipFill>
        <p:spPr>
          <a:xfrm>
            <a:off x="8184457" y="5257601"/>
            <a:ext cx="213916" cy="171152"/>
          </a:xfrm>
          <a:prstGeom prst="rect">
            <a:avLst/>
          </a:prstGeom>
        </p:spPr>
      </p:pic>
      <p:sp>
        <p:nvSpPr>
          <p:cNvPr id="8" name="Text 4"/>
          <p:cNvSpPr/>
          <p:nvPr/>
        </p:nvSpPr>
        <p:spPr>
          <a:xfrm>
            <a:off x="8569524" y="5200651"/>
            <a:ext cx="2827040" cy="521692"/>
          </a:xfrm>
          <a:prstGeom prst="rect">
            <a:avLst/>
          </a:prstGeom>
          <a:noFill/>
          <a:ln/>
        </p:spPr>
        <p:txBody>
          <a:bodyPr wrap="square" lIns="0" tIns="0" rIns="0" bIns="0" rtlCol="0" anchor="t">
            <a:normAutofit/>
          </a:bodyPr>
          <a:lstStyle/>
          <a:p>
            <a:pPr defTabSz="1219170">
              <a:lnSpc>
                <a:spcPct val="127000"/>
              </a:lnSpc>
            </a:pPr>
            <a:r>
              <a:rPr lang="en-US" sz="1333" dirty="0">
                <a:solidFill>
                  <a:srgbClr val="000000"/>
                </a:solidFill>
                <a:latin typeface="Funnel Sans" pitchFamily="34" charset="0"/>
                <a:ea typeface="Funnel Sans" pitchFamily="34" charset="-122"/>
                <a:cs typeface="Funnel Sans" pitchFamily="34" charset="-120"/>
              </a:rPr>
              <a:t>Курстан 100% педагог сәтті өтіп, сертификаттар алды.</a:t>
            </a:r>
            <a:endParaRPr lang="en-US" sz="1333" dirty="0">
              <a:solidFill>
                <a:prstClr val="black"/>
              </a:solidFill>
              <a:latin typeface="Calibri" panose="020F0502020204030204"/>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A19FB0E9-24EF-42E1-8FEB-617D51F49DC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48734" y="2034747"/>
            <a:ext cx="5308600" cy="4769583"/>
          </a:xfrm>
          <a:prstGeom prst="rect">
            <a:avLst/>
          </a:prstGeom>
          <a:ln>
            <a:noFill/>
          </a:ln>
          <a:effectLst>
            <a:softEdge rad="112500"/>
          </a:effectLst>
        </p:spPr>
      </p:pic>
      <p:sp>
        <p:nvSpPr>
          <p:cNvPr id="7" name="Прямоугольник 6">
            <a:extLst>
              <a:ext uri="{FF2B5EF4-FFF2-40B4-BE49-F238E27FC236}">
                <a16:creationId xmlns:a16="http://schemas.microsoft.com/office/drawing/2014/main" id="{8F53426E-D4C0-4434-875F-A94162D3F98F}"/>
              </a:ext>
            </a:extLst>
          </p:cNvPr>
          <p:cNvSpPr/>
          <p:nvPr/>
        </p:nvSpPr>
        <p:spPr>
          <a:xfrm>
            <a:off x="448734" y="457200"/>
            <a:ext cx="11190098" cy="1631216"/>
          </a:xfrm>
          <a:prstGeom prst="rect">
            <a:avLst/>
          </a:prstGeom>
          <a:noFill/>
        </p:spPr>
        <p:txBody>
          <a:bodyPr wrap="square" lIns="91440" tIns="45720" rIns="91440" bIns="45720">
            <a:spAutoFit/>
          </a:bodyPr>
          <a:lstStyle/>
          <a:p>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Балалардың</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кітап</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оқуға</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деген</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қызығушылығын</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арттыру</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және</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рухани-танымдық</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дамуын</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қолдау</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мақсатында</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a:t>
            </a:r>
            <a:r>
              <a:rPr lang="ru-RU" altLang="ru-RU" sz="2000" b="1" dirty="0">
                <a:solidFill>
                  <a:schemeClr val="accent5">
                    <a:lumMod val="75000"/>
                  </a:schemeClr>
                </a:solidFill>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бөбекжайдың</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кітап</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қоры</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жаңа</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әдебиеттермен</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толықтырылды</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b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b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Жаңартылған</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кітаптар</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қоры</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тәрбиеленушілердің</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жас</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ерекшеліктеріне</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сай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ертегілер</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танымдық</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және</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дамытушы</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кітаптармен</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толықтырылып</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балалардың</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оқу</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мәдениетін</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қалыптастыруға</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мүмкіндік</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береді</a:t>
            </a: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a:t>
            </a:r>
            <a:endParaRPr lang="ru-RU" sz="2000" b="1" cap="none" spc="0" dirty="0">
              <a:ln w="0"/>
              <a:solidFill>
                <a:schemeClr val="accent5">
                  <a:lumMod val="75000"/>
                </a:schemeClr>
              </a:solidFill>
              <a:effectLst>
                <a:reflection blurRad="6350" stA="53000" endA="300" endPos="35500" dir="5400000" sy="-90000" algn="bl" rotWithShape="0"/>
              </a:effectLst>
            </a:endParaRPr>
          </a:p>
        </p:txBody>
      </p:sp>
      <p:pic>
        <p:nvPicPr>
          <p:cNvPr id="9" name="Рисунок 8">
            <a:extLst>
              <a:ext uri="{FF2B5EF4-FFF2-40B4-BE49-F238E27FC236}">
                <a16:creationId xmlns:a16="http://schemas.microsoft.com/office/drawing/2014/main" id="{3F0FEA0E-EA2F-4BA6-8630-C91A447A85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6067" y="2088415"/>
            <a:ext cx="5308600" cy="4651052"/>
          </a:xfrm>
          <a:prstGeom prst="rect">
            <a:avLst/>
          </a:prstGeom>
          <a:ln>
            <a:noFill/>
          </a:ln>
          <a:effectLst>
            <a:softEdge rad="112500"/>
          </a:effectLst>
        </p:spPr>
      </p:pic>
    </p:spTree>
    <p:extLst>
      <p:ext uri="{BB962C8B-B14F-4D97-AF65-F5344CB8AC3E}">
        <p14:creationId xmlns:p14="http://schemas.microsoft.com/office/powerpoint/2010/main" val="3508376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3B19DC7D-8F91-4B5E-8605-E8CE89AD2E7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3933" y="1825625"/>
            <a:ext cx="6333068" cy="4913842"/>
          </a:xfrm>
          <a:prstGeom prst="rect">
            <a:avLst/>
          </a:prstGeom>
          <a:ln>
            <a:noFill/>
          </a:ln>
          <a:effectLst>
            <a:softEdge rad="112500"/>
          </a:effectLst>
        </p:spPr>
      </p:pic>
      <p:pic>
        <p:nvPicPr>
          <p:cNvPr id="7" name="Рисунок 6">
            <a:extLst>
              <a:ext uri="{FF2B5EF4-FFF2-40B4-BE49-F238E27FC236}">
                <a16:creationId xmlns:a16="http://schemas.microsoft.com/office/drawing/2014/main" id="{A10D79CD-48C7-462C-9495-56E88E1A8D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7000" y="1905000"/>
            <a:ext cx="5435599" cy="4732867"/>
          </a:xfrm>
          <a:prstGeom prst="rect">
            <a:avLst/>
          </a:prstGeom>
          <a:ln>
            <a:noFill/>
          </a:ln>
          <a:effectLst>
            <a:softEdge rad="112500"/>
          </a:effectLst>
        </p:spPr>
      </p:pic>
      <p:sp>
        <p:nvSpPr>
          <p:cNvPr id="8" name="Rectangle 1">
            <a:extLst>
              <a:ext uri="{FF2B5EF4-FFF2-40B4-BE49-F238E27FC236}">
                <a16:creationId xmlns:a16="http://schemas.microsoft.com/office/drawing/2014/main" id="{61FFD8F7-27E8-4A40-8D37-DD440B622B8B}"/>
              </a:ext>
            </a:extLst>
          </p:cNvPr>
          <p:cNvSpPr>
            <a:spLocks noGrp="1" noChangeArrowheads="1"/>
          </p:cNvSpPr>
          <p:nvPr>
            <p:ph type="title"/>
          </p:nvPr>
        </p:nvSpPr>
        <p:spPr bwMode="auto">
          <a:xfrm>
            <a:off x="143934" y="366187"/>
            <a:ext cx="1184678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Балалардың</a:t>
            </a:r>
            <a:r>
              <a:rPr kumimoji="0" lang="ru-RU" altLang="ru-RU" sz="20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танымдық</a:t>
            </a:r>
            <a:r>
              <a:rPr kumimoji="0" lang="ru-RU" altLang="ru-RU" sz="20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қабілеттерін</a:t>
            </a:r>
            <a:r>
              <a:rPr kumimoji="0" lang="ru-RU" altLang="ru-RU" sz="20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ұсақ</a:t>
            </a:r>
            <a:r>
              <a:rPr kumimoji="0" lang="ru-RU" altLang="ru-RU" sz="20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моторикасын</a:t>
            </a:r>
            <a:r>
              <a:rPr kumimoji="0" lang="ru-RU" altLang="ru-RU" sz="20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және</a:t>
            </a:r>
            <a:r>
              <a:rPr kumimoji="0" lang="ru-RU" altLang="ru-RU" sz="20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логикалық</a:t>
            </a:r>
            <a:r>
              <a:rPr kumimoji="0" lang="ru-RU" altLang="ru-RU" sz="20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ойлауын</a:t>
            </a:r>
            <a:r>
              <a:rPr kumimoji="0" lang="ru-RU" altLang="ru-RU" sz="20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дамыту</a:t>
            </a:r>
            <a:r>
              <a:rPr kumimoji="0" lang="ru-RU" altLang="ru-RU" sz="20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мақсатында</a:t>
            </a:r>
            <a:r>
              <a:rPr kumimoji="0" lang="ru-RU" altLang="ru-RU" sz="20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бөбекжайға</a:t>
            </a:r>
            <a:r>
              <a:rPr kumimoji="0" lang="ru-RU" altLang="ru-RU" sz="20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Монтессори </a:t>
            </a:r>
            <a:r>
              <a:rPr kumimoji="0" lang="ru-RU" altLang="ru-RU" sz="2000" b="1"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әдістемесіне</a:t>
            </a:r>
            <a:r>
              <a:rPr kumimoji="0" lang="ru-RU" altLang="ru-RU" sz="20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арналған</a:t>
            </a:r>
            <a:r>
              <a:rPr kumimoji="0" lang="ru-RU" altLang="ru-RU" sz="20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заманауи</a:t>
            </a:r>
            <a:r>
              <a:rPr kumimoji="0" lang="ru-RU" altLang="ru-RU" sz="20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құрал-жабдықтар</a:t>
            </a:r>
            <a:r>
              <a:rPr kumimoji="0" lang="ru-RU" altLang="ru-RU" sz="20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алынды</a:t>
            </a:r>
            <a:r>
              <a:rPr kumimoji="0" lang="ru-RU" altLang="ru-RU" sz="20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Жаңа</a:t>
            </a:r>
            <a:r>
              <a:rPr kumimoji="0" lang="ru-RU" altLang="ru-RU" sz="20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дидактикалық</a:t>
            </a:r>
            <a:r>
              <a:rPr kumimoji="0" lang="ru-RU" altLang="ru-RU" sz="20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материалдар</a:t>
            </a:r>
            <a:r>
              <a:rPr kumimoji="0" lang="ru-RU" altLang="ru-RU" sz="20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тәрбиеленушілердің</a:t>
            </a:r>
            <a:r>
              <a:rPr kumimoji="0" lang="ru-RU" altLang="ru-RU" sz="20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өз</a:t>
            </a:r>
            <a:r>
              <a:rPr kumimoji="0" lang="ru-RU" altLang="ru-RU" sz="20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бетінше</a:t>
            </a:r>
            <a:r>
              <a:rPr kumimoji="0" lang="ru-RU" altLang="ru-RU" sz="20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әрекет</a:t>
            </a:r>
            <a:r>
              <a:rPr kumimoji="0" lang="ru-RU" altLang="ru-RU" sz="20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етуіне</a:t>
            </a:r>
            <a:r>
              <a:rPr kumimoji="0" lang="ru-RU" altLang="ru-RU" sz="20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шығармашылық</a:t>
            </a:r>
            <a:r>
              <a:rPr kumimoji="0" lang="ru-RU" altLang="ru-RU" sz="20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және</a:t>
            </a:r>
            <a:r>
              <a:rPr kumimoji="0" lang="ru-RU" altLang="ru-RU" sz="20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зерттеушілік</a:t>
            </a:r>
            <a:r>
              <a:rPr kumimoji="0" lang="ru-RU" altLang="ru-RU" sz="20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дағдыларын</a:t>
            </a:r>
            <a:r>
              <a:rPr kumimoji="0" lang="ru-RU" altLang="ru-RU" sz="20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дамытуға</a:t>
            </a:r>
            <a:r>
              <a:rPr kumimoji="0" lang="ru-RU" altLang="ru-RU" sz="20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мүмкіндік</a:t>
            </a:r>
            <a:r>
              <a:rPr kumimoji="0" lang="ru-RU" altLang="ru-RU" sz="20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береді</a:t>
            </a:r>
            <a:r>
              <a:rPr kumimoji="0" lang="ru-RU" altLang="ru-RU" sz="20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24102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116DAF2F-8B9E-4151-B132-21317B7C48A8}"/>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50421" y="327025"/>
            <a:ext cx="2900780" cy="1856046"/>
          </a:xfrm>
        </p:spPr>
      </p:pic>
      <p:pic>
        <p:nvPicPr>
          <p:cNvPr id="13" name="Рисунок 12">
            <a:extLst>
              <a:ext uri="{FF2B5EF4-FFF2-40B4-BE49-F238E27FC236}">
                <a16:creationId xmlns:a16="http://schemas.microsoft.com/office/drawing/2014/main" id="{B51DA76E-D4DB-4703-BA56-B8B417910E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34375" y="0"/>
            <a:ext cx="3857625" cy="3429000"/>
          </a:xfrm>
          <a:prstGeom prst="rect">
            <a:avLst/>
          </a:prstGeom>
        </p:spPr>
      </p:pic>
      <p:pic>
        <p:nvPicPr>
          <p:cNvPr id="17" name="Рисунок 16">
            <a:extLst>
              <a:ext uri="{FF2B5EF4-FFF2-40B4-BE49-F238E27FC236}">
                <a16:creationId xmlns:a16="http://schemas.microsoft.com/office/drawing/2014/main" id="{DCA01FCE-36BA-4E1B-9D6B-ACF57901F2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0843" y="0"/>
            <a:ext cx="3857625" cy="5935133"/>
          </a:xfrm>
          <a:prstGeom prst="rect">
            <a:avLst/>
          </a:prstGeom>
        </p:spPr>
      </p:pic>
      <p:sp>
        <p:nvSpPr>
          <p:cNvPr id="2" name="Прямоугольник 1">
            <a:extLst>
              <a:ext uri="{FF2B5EF4-FFF2-40B4-BE49-F238E27FC236}">
                <a16:creationId xmlns:a16="http://schemas.microsoft.com/office/drawing/2014/main" id="{61B7C498-12AE-46E9-813B-2F39AAACFDAF}"/>
              </a:ext>
            </a:extLst>
          </p:cNvPr>
          <p:cNvSpPr/>
          <p:nvPr/>
        </p:nvSpPr>
        <p:spPr>
          <a:xfrm>
            <a:off x="1456267" y="6028267"/>
            <a:ext cx="9279466" cy="369332"/>
          </a:xfrm>
          <a:prstGeom prst="rect">
            <a:avLst/>
          </a:prstGeom>
          <a:noFill/>
        </p:spPr>
        <p:txBody>
          <a:bodyPr wrap="square" lIns="91440" tIns="45720" rIns="91440" bIns="45720">
            <a:spAutoFit/>
          </a:bodyPr>
          <a:lstStyle/>
          <a:p>
            <a:pPr algn="ctr"/>
            <a:r>
              <a:rPr lang="ru-RU" b="1" cap="none" spc="0" dirty="0">
                <a:ln w="0"/>
                <a:solidFill>
                  <a:schemeClr val="accent1">
                    <a:lumMod val="50000"/>
                  </a:schemeClr>
                </a:solidFill>
                <a:effectLst>
                  <a:outerShdw blurRad="38100" dist="25400" dir="5400000" algn="ctr" rotWithShape="0">
                    <a:srgbClr val="6E747A">
                      <a:alpha val="43000"/>
                    </a:srgbClr>
                  </a:outerShdw>
                </a:effectLst>
              </a:rPr>
              <a:t>БӨБЕКЖАЙҒА КОМПЬЮТЕРЛІК ТЕХНИКА, МУЗЫКАЛЫҚ АСПАПТАР, ЖИҺАЗДАР АЛЫНДЫ.</a:t>
            </a:r>
          </a:p>
        </p:txBody>
      </p:sp>
    </p:spTree>
    <p:extLst>
      <p:ext uri="{BB962C8B-B14F-4D97-AF65-F5344CB8AC3E}">
        <p14:creationId xmlns:p14="http://schemas.microsoft.com/office/powerpoint/2010/main" val="3439122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9751891C-7ABB-4244-B1BA-6FDD84DAE28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5155242" cy="3683000"/>
          </a:xfrm>
          <a:prstGeom prst="rect">
            <a:avLst/>
          </a:prstGeom>
          <a:ln>
            <a:noFill/>
          </a:ln>
          <a:effectLst>
            <a:softEdge rad="112500"/>
          </a:effectLst>
        </p:spPr>
      </p:pic>
      <p:sp>
        <p:nvSpPr>
          <p:cNvPr id="6" name="Прямоугольник 5">
            <a:extLst>
              <a:ext uri="{FF2B5EF4-FFF2-40B4-BE49-F238E27FC236}">
                <a16:creationId xmlns:a16="http://schemas.microsoft.com/office/drawing/2014/main" id="{E9B7CDB4-53AF-47F0-B891-F1B892212A69}"/>
              </a:ext>
            </a:extLst>
          </p:cNvPr>
          <p:cNvSpPr/>
          <p:nvPr/>
        </p:nvSpPr>
        <p:spPr>
          <a:xfrm>
            <a:off x="745067" y="3750733"/>
            <a:ext cx="11090375" cy="3108543"/>
          </a:xfrm>
          <a:prstGeom prst="rect">
            <a:avLst/>
          </a:prstGeom>
          <a:noFill/>
        </p:spPr>
        <p:txBody>
          <a:bodyPr wrap="square" lIns="91440" tIns="45720" rIns="91440" bIns="45720">
            <a:spAutoFit/>
          </a:bodyPr>
          <a:lstStyle/>
          <a:p>
            <a:pPr algn="just"/>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Бөбекжай</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аумағындағы</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балалар</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алаңы</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жаңартылып</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заманауи</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талаптарға</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сай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жаңа</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ойын</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жабдықтары</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орнатылды</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a:t>
            </a:r>
          </a:p>
          <a:p>
            <a:pPr algn="just"/>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Атап</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айтқанда</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балалардың</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жас</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ерекшеліктеріне</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сәйкес</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ойын</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кешендері</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сырғанақтар</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әткеншектер</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және</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басқа</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да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ойын</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құралдары</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орналастырылды</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a:t>
            </a:r>
          </a:p>
          <a:p>
            <a:pPr algn="just"/>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Жаңартылған</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алаң</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балалардың</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қауіпсіз</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әрі</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жайлы</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ортада</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ойнап</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дене</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белсенділігін</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дамытуына</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мүмкіндік</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 </a:t>
            </a:r>
            <a:r>
              <a:rPr lang="ru-RU" sz="2800" b="0" cap="none" spc="0" dirty="0" err="1">
                <a:ln w="0"/>
                <a:solidFill>
                  <a:schemeClr val="accent1">
                    <a:lumMod val="50000"/>
                  </a:schemeClr>
                </a:solidFill>
                <a:effectLst>
                  <a:outerShdw blurRad="38100" dist="25400" dir="5400000" algn="ctr" rotWithShape="0">
                    <a:srgbClr val="6E747A">
                      <a:alpha val="43000"/>
                    </a:srgbClr>
                  </a:outerShdw>
                </a:effectLst>
              </a:rPr>
              <a:t>береді</a:t>
            </a:r>
            <a:r>
              <a:rPr lang="ru-RU" sz="2800" b="0" cap="none" spc="0" dirty="0">
                <a:ln w="0"/>
                <a:solidFill>
                  <a:schemeClr val="accent1">
                    <a:lumMod val="50000"/>
                  </a:schemeClr>
                </a:solidFill>
                <a:effectLst>
                  <a:outerShdw blurRad="38100" dist="25400" dir="5400000" algn="ctr" rotWithShape="0">
                    <a:srgbClr val="6E747A">
                      <a:alpha val="43000"/>
                    </a:srgbClr>
                  </a:outerShdw>
                </a:effectLst>
              </a:rPr>
              <a:t>.</a:t>
            </a:r>
          </a:p>
        </p:txBody>
      </p:sp>
      <p:pic>
        <p:nvPicPr>
          <p:cNvPr id="7" name="Рисунок 6">
            <a:extLst>
              <a:ext uri="{FF2B5EF4-FFF2-40B4-BE49-F238E27FC236}">
                <a16:creationId xmlns:a16="http://schemas.microsoft.com/office/drawing/2014/main" id="{880BF5F1-0F48-4D67-AC9B-B4425AC568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5242" y="0"/>
            <a:ext cx="6680200" cy="3683000"/>
          </a:xfrm>
          <a:prstGeom prst="rect">
            <a:avLst/>
          </a:prstGeom>
          <a:ln>
            <a:noFill/>
          </a:ln>
          <a:effectLst>
            <a:softEdge rad="112500"/>
          </a:effectLst>
        </p:spPr>
      </p:pic>
    </p:spTree>
    <p:extLst>
      <p:ext uri="{BB962C8B-B14F-4D97-AF65-F5344CB8AC3E}">
        <p14:creationId xmlns:p14="http://schemas.microsoft.com/office/powerpoint/2010/main" val="23473817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a:extLst>
              <a:ext uri="{FF2B5EF4-FFF2-40B4-BE49-F238E27FC236}">
                <a16:creationId xmlns:a16="http://schemas.microsoft.com/office/drawing/2014/main" id="{91C75765-8F5A-4676-8F2D-21730FB47F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5985933" cy="2965449"/>
          </a:xfrm>
          <a:prstGeom prst="rect">
            <a:avLst/>
          </a:prstGeom>
        </p:spPr>
      </p:pic>
      <p:pic>
        <p:nvPicPr>
          <p:cNvPr id="20" name="Рисунок 19">
            <a:extLst>
              <a:ext uri="{FF2B5EF4-FFF2-40B4-BE49-F238E27FC236}">
                <a16:creationId xmlns:a16="http://schemas.microsoft.com/office/drawing/2014/main" id="{BE2FC702-31A7-4454-9407-ED16554B0C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5933" y="0"/>
            <a:ext cx="6206066" cy="2965448"/>
          </a:xfrm>
          <a:prstGeom prst="rect">
            <a:avLst/>
          </a:prstGeom>
        </p:spPr>
      </p:pic>
      <p:pic>
        <p:nvPicPr>
          <p:cNvPr id="22" name="Рисунок 21">
            <a:extLst>
              <a:ext uri="{FF2B5EF4-FFF2-40B4-BE49-F238E27FC236}">
                <a16:creationId xmlns:a16="http://schemas.microsoft.com/office/drawing/2014/main" id="{E27C9B8A-037C-4A15-9D78-DA6C944A68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965449"/>
            <a:ext cx="5985933" cy="3892552"/>
          </a:xfrm>
          <a:prstGeom prst="rect">
            <a:avLst/>
          </a:prstGeom>
        </p:spPr>
      </p:pic>
      <p:pic>
        <p:nvPicPr>
          <p:cNvPr id="24" name="Рисунок 23">
            <a:extLst>
              <a:ext uri="{FF2B5EF4-FFF2-40B4-BE49-F238E27FC236}">
                <a16:creationId xmlns:a16="http://schemas.microsoft.com/office/drawing/2014/main" id="{148A9BC7-8DF5-45C2-BD9A-6417C0A55C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85933" y="2965448"/>
            <a:ext cx="6206066" cy="3892552"/>
          </a:xfrm>
          <a:prstGeom prst="rect">
            <a:avLst/>
          </a:prstGeom>
        </p:spPr>
      </p:pic>
    </p:spTree>
    <p:extLst>
      <p:ext uri="{BB962C8B-B14F-4D97-AF65-F5344CB8AC3E}">
        <p14:creationId xmlns:p14="http://schemas.microsoft.com/office/powerpoint/2010/main" val="35279115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8027</TotalTime>
  <Words>731</Words>
  <Application>Microsoft Office PowerPoint</Application>
  <PresentationFormat>Широкоэкранный</PresentationFormat>
  <Paragraphs>37</Paragraphs>
  <Slides>19</Slides>
  <Notes>3</Notes>
  <HiddenSlides>0</HiddenSlides>
  <MMClips>0</MMClips>
  <ScaleCrop>false</ScaleCrop>
  <HeadingPairs>
    <vt:vector size="6" baseType="variant">
      <vt:variant>
        <vt:lpstr>Использованные шрифты</vt:lpstr>
      </vt:variant>
      <vt:variant>
        <vt:i4>9</vt:i4>
      </vt:variant>
      <vt:variant>
        <vt:lpstr>Тема</vt:lpstr>
      </vt:variant>
      <vt:variant>
        <vt:i4>2</vt:i4>
      </vt:variant>
      <vt:variant>
        <vt:lpstr>Заголовки слайдов</vt:lpstr>
      </vt:variant>
      <vt:variant>
        <vt:i4>19</vt:i4>
      </vt:variant>
    </vt:vector>
  </HeadingPairs>
  <TitlesOfParts>
    <vt:vector size="30" baseType="lpstr">
      <vt:lpstr>Arial</vt:lpstr>
      <vt:lpstr>Calibri</vt:lpstr>
      <vt:lpstr>Calibri Light</vt:lpstr>
      <vt:lpstr>Century Gothic</vt:lpstr>
      <vt:lpstr>Funnel Sans</vt:lpstr>
      <vt:lpstr>Mona Sans Bold</vt:lpstr>
      <vt:lpstr>Tahoma</vt:lpstr>
      <vt:lpstr>Times New Roman</vt:lpstr>
      <vt:lpstr>Times New Roman Bold</vt:lpstr>
      <vt:lpstr>Тема Office</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 Балалардың танымдық қабілеттерін, ұсақ моторикасын және логикалық ойлауын дамыту мақсатында бөбекжайға Монтессори әдістемесіне арналған заманауи құрал-жабдықтар алынды. Жаңа дидактикалық материалдар тәрбиеленушілердің өз бетінше әрекет етуіне, шығармашылық және зерттеушілік дағдыларын дамытуға мүмкіндік береді.</vt:lpstr>
      <vt:lpstr>Презентация PowerPoint</vt:lpstr>
      <vt:lpstr>Презентация PowerPoint</vt:lpstr>
      <vt:lpstr>Презентация PowerPoint</vt:lpstr>
      <vt:lpstr>Тәрбиеленушілерге қолайлы және заманауи жағдай жасау мақсатында әр топ бөлмесіне су жылытқыш құрылғылар (Ariston) мен қол кептіргіштер орнатылды. Жаңадан алынған жабдықтар санитарлық-гигиеналық талаптардың сақталуына ықпал етіп, балалардың тұрмыстық қолайлылығын арттыруға мүмкіндік береді.</vt:lpstr>
      <vt:lpstr> Білім беру үдерісін заманауи технологиялармен қамтамасыз ету мақсатында бөбекжайда LED экран мен теледидарлар орнатылған. Жаңа техникалық құралдар ұйымдастырылған оқу қызметтерін тиімді өткізуге, балалардың танымдық қызығушылығын арттыруға және көрнекілік арқылы білім сапасын жақсартуға мүмкіндік береді.</vt:lpstr>
      <vt:lpstr> Бөбекжайдағы қауіпсіздік жүйесін күшейту мақсатында ішкі-сыртқы бейнебақылау камералары үнемі жаңартылып, тұрақты түрде жұмыс жасап тұр.   Орнатылған камералар тәрбиеленушілердің қауіпсіздігін қамтамасыз етіп,  бөбекжай аумағын үздіксіз бақылауға мүмкіндік береді.</vt:lpstr>
      <vt:lpstr> Жаңа жылдық мерекелік іс-шараларды жоғары деңгейде ұйымдастыру мақсатында бөбекжайдың шыршасы жаңартылып, мерекелік кейіпкерлерге арналған жаңа костюмдер алынды. Заманауи безендірулер мен ертегі кейіпкерлерінің киімдері балаларға көтеріңкі көңіл-күй сыйлап, мерекелік атмосфераны қалыптастыруға мүмкіндік береді. </vt:lpstr>
      <vt:lpstr> Бөбекжайдың материалдық-техникалық базасын нығайту мақсатында қажетті құрал-жабдықтар жаңартылды. Атап айтқанда, дәнекерлеу құралы, ауыз суға арналған диспенсерлер, тасымалдау арбалары және басқа да тұрмыстық қажетті құралдар алынып, пайдалануға берілді.  Жаңартылған жабдықтар бөбекжайдың санитарлық-гигиеналық жағдайын жақсартып,  қызмет сапасын арттыруға мүмкіндік береді.</vt:lpstr>
      <vt:lpstr>Презентация PowerPoint</vt:lpstr>
      <vt:lpstr>Бөбекжайдың шаруашылық және қауіпсіздік жағдайын жақсарту мақсатында от жағушыларға арналған арнайы бөлме душ кабинасымен және көмір сақтайтын қойма жасалынды, темір есік қойылды. Сонымен қатар, бөбекжай аумағының қоршауы жаңартылып, мекеменің қауіпсіздігі мен сыртқы келбетін жақсартуға бағытталған жұмыстар жүргізілді.</vt:lpstr>
      <vt:lpstr> Бөбекжайдың санитарлық-гигиеналық жағдайын жақсарту және тазалық жұмыстарын тиімді ұйымдастыру мақсатында жаңа шаңсорғыштар алынып, пайдалануға берілді. Жаңартылған құрал-жабдықтар ғимарат ішіндегі тазалықты сақтауға және қолайлы орта қалыптастыруға мүмкіндік береді. </vt:lpstr>
      <vt:lpstr> Бөбекжай аумағында орналасқан жылыжайда балалардың танымдық және еңбек дағдыларын дамыту мақсатында түрлі көкөніс түрлері өсіріледі. Жылыжайда қияр, қызанақ, сәбіз, қызылша, көк шөптер және басқа да көкөністер бапталып, тәрбиеленушілер оларды күтіп-баптау жұмыстарына белсене қатысады.  Бұл жұмыстар балаларды еңбекке баулып, табиғатты аялауға, жауапкершілікке және ұжыммен жұмыс жасауға тәрбиелейді. Сонымен қатар, жылыжайда өсірілген көкөністер бөбекжай асханасында пайдаланылып, тәрбиеленушілерді табиғи әрі сапалы өніммен қамтамасыз етуге мүмкіндік береді. </vt:lpstr>
      <vt:lpstr>Құрметті әріптестер!  2025–2026 оқу жылында атқарылған жұмыстар – ұжымның бірлескен еңбегі мен жауапкершілігінің нәтижесі. Алдағы уақытта да тәрбиеленушілеріміздің сапалы білім мен саналы тәрбие алуына бағытталған жұмыстар өз жалғасын табады деп сенемін! </vt:lpstr>
    </vt:vector>
  </TitlesOfParts>
  <Company>HP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Орынбаев Султанхан Махсатханович</dc:creator>
  <cp:lastModifiedBy>Пользователь</cp:lastModifiedBy>
  <cp:revision>557</cp:revision>
  <cp:lastPrinted>2025-03-25T07:54:24Z</cp:lastPrinted>
  <dcterms:created xsi:type="dcterms:W3CDTF">2024-04-10T07:14:26Z</dcterms:created>
  <dcterms:modified xsi:type="dcterms:W3CDTF">2026-07-15T11:05:09Z</dcterms:modified>
</cp:coreProperties>
</file>